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2"/>
  </p:notesMasterIdLst>
  <p:handoutMasterIdLst>
    <p:handoutMasterId r:id="rId23"/>
  </p:handoutMasterIdLst>
  <p:sldIdLst>
    <p:sldId id="296" r:id="rId2"/>
    <p:sldId id="297" r:id="rId3"/>
    <p:sldId id="315" r:id="rId4"/>
    <p:sldId id="313" r:id="rId5"/>
    <p:sldId id="314" r:id="rId6"/>
    <p:sldId id="331" r:id="rId7"/>
    <p:sldId id="285" r:id="rId8"/>
    <p:sldId id="316" r:id="rId9"/>
    <p:sldId id="318" r:id="rId10"/>
    <p:sldId id="320" r:id="rId11"/>
    <p:sldId id="321" r:id="rId12"/>
    <p:sldId id="322" r:id="rId13"/>
    <p:sldId id="323" r:id="rId14"/>
    <p:sldId id="328" r:id="rId15"/>
    <p:sldId id="317" r:id="rId16"/>
    <p:sldId id="330" r:id="rId17"/>
    <p:sldId id="324" r:id="rId18"/>
    <p:sldId id="327" r:id="rId19"/>
    <p:sldId id="326" r:id="rId20"/>
    <p:sldId id="312" r:id="rId21"/>
  </p:sldIdLst>
  <p:sldSz cx="9144000" cy="6858000" type="screen4x3"/>
  <p:notesSz cx="6797675" cy="9926638"/>
  <p:defaultTextStyle>
    <a:defPPr>
      <a:defRPr lang="de-DE"/>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Standardabschnitt" id="{E49C93C2-703A-5740-B855-E91E79D2F40A}">
          <p14:sldIdLst>
            <p14:sldId id="296"/>
          </p14:sldIdLst>
        </p14:section>
        <p14:section name="Abschnitt ohne Titel" id="{B400FB99-AADF-1649-B236-F20348D865F1}">
          <p14:sldIdLst>
            <p14:sldId id="297"/>
            <p14:sldId id="315"/>
            <p14:sldId id="313"/>
            <p14:sldId id="314"/>
            <p14:sldId id="331"/>
            <p14:sldId id="285"/>
            <p14:sldId id="316"/>
            <p14:sldId id="318"/>
            <p14:sldId id="320"/>
            <p14:sldId id="321"/>
            <p14:sldId id="322"/>
            <p14:sldId id="323"/>
            <p14:sldId id="328"/>
            <p14:sldId id="317"/>
            <p14:sldId id="330"/>
            <p14:sldId id="324"/>
            <p14:sldId id="327"/>
            <p14:sldId id="326"/>
            <p14:sldId id="312"/>
          </p14:sldIdLst>
        </p14:section>
      </p14:sectionLst>
    </p:ext>
    <p:ext uri="{EFAFB233-063F-42B5-8137-9DF3F51BA10A}">
      <p15:sldGuideLst xmlns:p15="http://schemas.microsoft.com/office/powerpoint/2012/main">
        <p15:guide id="1" orient="horz" pos="624">
          <p15:clr>
            <a:srgbClr val="A4A3A4"/>
          </p15:clr>
        </p15:guide>
        <p15:guide id="2" orient="horz" pos="4088">
          <p15:clr>
            <a:srgbClr val="A4A3A4"/>
          </p15:clr>
        </p15:guide>
        <p15:guide id="3" orient="horz" pos="1230">
          <p15:clr>
            <a:srgbClr val="A4A3A4"/>
          </p15:clr>
        </p15:guide>
        <p15:guide id="4" orient="horz" pos="482">
          <p15:clr>
            <a:srgbClr val="A4A3A4"/>
          </p15:clr>
        </p15:guide>
        <p15:guide id="5" orient="horz" pos="2160">
          <p15:clr>
            <a:srgbClr val="A4A3A4"/>
          </p15:clr>
        </p15:guide>
        <p15:guide id="6" orient="horz" pos="2193">
          <p15:clr>
            <a:srgbClr val="A4A3A4"/>
          </p15:clr>
        </p15:guide>
        <p15:guide id="7" orient="horz" pos="3129">
          <p15:clr>
            <a:srgbClr val="A4A3A4"/>
          </p15:clr>
        </p15:guide>
        <p15:guide id="8" orient="horz" pos="3167">
          <p15:clr>
            <a:srgbClr val="A4A3A4"/>
          </p15:clr>
        </p15:guide>
        <p15:guide id="9" pos="181">
          <p15:clr>
            <a:srgbClr val="A4A3A4"/>
          </p15:clr>
        </p15:guide>
        <p15:guide id="10" pos="2880">
          <p15:clr>
            <a:srgbClr val="A4A3A4"/>
          </p15:clr>
        </p15:guide>
        <p15:guide id="11" pos="557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5EF"/>
    <a:srgbClr val="3334D5"/>
    <a:srgbClr val="0033CC"/>
    <a:srgbClr val="0066CC"/>
    <a:srgbClr val="DA0000"/>
    <a:srgbClr val="808080"/>
    <a:srgbClr val="C0C0C0"/>
    <a:srgbClr val="008000"/>
    <a:srgbClr val="CCFF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49" autoAdjust="0"/>
    <p:restoredTop sz="65871" autoAdjust="0"/>
  </p:normalViewPr>
  <p:slideViewPr>
    <p:cSldViewPr showGuides="1">
      <p:cViewPr varScale="1">
        <p:scale>
          <a:sx n="88" d="100"/>
          <a:sy n="88" d="100"/>
        </p:scale>
        <p:origin x="1546" y="62"/>
      </p:cViewPr>
      <p:guideLst>
        <p:guide orient="horz" pos="624"/>
        <p:guide orient="horz" pos="4088"/>
        <p:guide orient="horz" pos="1230"/>
        <p:guide orient="horz" pos="482"/>
        <p:guide orient="horz" pos="2160"/>
        <p:guide orient="horz" pos="2193"/>
        <p:guide orient="horz" pos="3129"/>
        <p:guide orient="horz" pos="3167"/>
        <p:guide pos="181"/>
        <p:guide pos="2880"/>
        <p:guide pos="55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9" d="100"/>
          <a:sy n="89" d="100"/>
        </p:scale>
        <p:origin x="4496" y="184"/>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A99CE8-779F-D741-93D5-A7B10985FB77}"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de-DE"/>
        </a:p>
      </dgm:t>
    </dgm:pt>
    <dgm:pt modelId="{2C7B16F2-5346-774F-90BB-819F10F99E7F}">
      <dgm:prSet phldrT="[Text]"/>
      <dgm:spPr>
        <a:solidFill>
          <a:srgbClr val="3335EF"/>
        </a:solidFill>
        <a:ln>
          <a:noFill/>
        </a:ln>
      </dgm:spPr>
      <dgm:t>
        <a:bodyPr/>
        <a:lstStyle/>
        <a:p>
          <a:r>
            <a:rPr lang="de-DE" dirty="0">
              <a:latin typeface="Century Gothic" panose="020B0502020202020204" pitchFamily="34" charset="0"/>
            </a:rPr>
            <a:t>Optimierte Tragwerksplanung</a:t>
          </a:r>
        </a:p>
      </dgm:t>
    </dgm:pt>
    <dgm:pt modelId="{48EC58FE-769B-4D48-ADE3-12A97E56DC75}" type="parTrans" cxnId="{4EFFFC51-3F96-834A-B8E8-1D2B85CAE333}">
      <dgm:prSet/>
      <dgm:spPr/>
      <dgm:t>
        <a:bodyPr/>
        <a:lstStyle/>
        <a:p>
          <a:endParaRPr lang="de-DE"/>
        </a:p>
      </dgm:t>
    </dgm:pt>
    <dgm:pt modelId="{35D0B075-FFFA-6B42-BC9A-344E2C330A82}" type="sibTrans" cxnId="{4EFFFC51-3F96-834A-B8E8-1D2B85CAE333}">
      <dgm:prSet/>
      <dgm:spPr>
        <a:ln>
          <a:solidFill>
            <a:schemeClr val="tx1"/>
          </a:solidFill>
        </a:ln>
      </dgm:spPr>
      <dgm:t>
        <a:bodyPr/>
        <a:lstStyle/>
        <a:p>
          <a:endParaRPr lang="de-DE"/>
        </a:p>
      </dgm:t>
    </dgm:pt>
    <dgm:pt modelId="{870B4CFD-D37D-B347-9A1A-26C1EA4F0516}">
      <dgm:prSet phldrT="[Text]"/>
      <dgm:spPr>
        <a:solidFill>
          <a:srgbClr val="3335EF"/>
        </a:solidFill>
        <a:ln>
          <a:noFill/>
        </a:ln>
      </dgm:spPr>
      <dgm:t>
        <a:bodyPr/>
        <a:lstStyle/>
        <a:p>
          <a:r>
            <a:rPr lang="de-DE" dirty="0">
              <a:latin typeface="Century Gothic" panose="020B0502020202020204" pitchFamily="34" charset="0"/>
            </a:rPr>
            <a:t>Teamgeist</a:t>
          </a:r>
        </a:p>
      </dgm:t>
    </dgm:pt>
    <dgm:pt modelId="{050DFDF1-C323-3A4A-A798-EBB07AFE6B9E}" type="parTrans" cxnId="{656FB298-D661-9F41-AAF7-57A294157CD7}">
      <dgm:prSet/>
      <dgm:spPr/>
      <dgm:t>
        <a:bodyPr/>
        <a:lstStyle/>
        <a:p>
          <a:endParaRPr lang="de-DE"/>
        </a:p>
      </dgm:t>
    </dgm:pt>
    <dgm:pt modelId="{D4169439-D38C-FA40-AA35-E06AC246B70B}" type="sibTrans" cxnId="{656FB298-D661-9F41-AAF7-57A294157CD7}">
      <dgm:prSet/>
      <dgm:spPr>
        <a:ln>
          <a:solidFill>
            <a:schemeClr val="tx1"/>
          </a:solidFill>
        </a:ln>
      </dgm:spPr>
      <dgm:t>
        <a:bodyPr/>
        <a:lstStyle/>
        <a:p>
          <a:endParaRPr lang="de-DE"/>
        </a:p>
      </dgm:t>
    </dgm:pt>
    <dgm:pt modelId="{813CD79B-998A-EB49-8FA1-7F2C0870211E}">
      <dgm:prSet phldrT="[Text]"/>
      <dgm:spPr>
        <a:solidFill>
          <a:srgbClr val="3335EF"/>
        </a:solidFill>
        <a:ln>
          <a:noFill/>
        </a:ln>
      </dgm:spPr>
      <dgm:t>
        <a:bodyPr/>
        <a:lstStyle/>
        <a:p>
          <a:r>
            <a:rPr lang="de-DE" dirty="0">
              <a:latin typeface="Century Gothic" panose="020B0502020202020204" pitchFamily="34" charset="0"/>
            </a:rPr>
            <a:t>Unterstützung von Architekten und Planern</a:t>
          </a:r>
        </a:p>
      </dgm:t>
    </dgm:pt>
    <dgm:pt modelId="{F9900A06-7FF4-4942-A623-E4D6C07EEAE0}" type="parTrans" cxnId="{5591F0B6-E02E-2B45-9DE7-8D2AD6574B35}">
      <dgm:prSet/>
      <dgm:spPr/>
      <dgm:t>
        <a:bodyPr/>
        <a:lstStyle/>
        <a:p>
          <a:endParaRPr lang="de-DE"/>
        </a:p>
      </dgm:t>
    </dgm:pt>
    <dgm:pt modelId="{295A2528-E6E3-4144-9C33-795BC1211303}" type="sibTrans" cxnId="{5591F0B6-E02E-2B45-9DE7-8D2AD6574B35}">
      <dgm:prSet/>
      <dgm:spPr>
        <a:ln>
          <a:solidFill>
            <a:schemeClr val="tx1"/>
          </a:solidFill>
        </a:ln>
      </dgm:spPr>
      <dgm:t>
        <a:bodyPr/>
        <a:lstStyle/>
        <a:p>
          <a:endParaRPr lang="de-DE"/>
        </a:p>
      </dgm:t>
    </dgm:pt>
    <dgm:pt modelId="{52A6E9F0-6A7B-E740-9425-F56318AFAF90}">
      <dgm:prSet phldrT="[Text]"/>
      <dgm:spPr>
        <a:solidFill>
          <a:srgbClr val="3335EF"/>
        </a:solidFill>
        <a:ln>
          <a:noFill/>
        </a:ln>
      </dgm:spPr>
      <dgm:t>
        <a:bodyPr/>
        <a:lstStyle/>
        <a:p>
          <a:r>
            <a:rPr lang="de-DE" dirty="0">
              <a:latin typeface="Century Gothic" panose="020B0502020202020204" pitchFamily="34" charset="0"/>
            </a:rPr>
            <a:t>Gezielte Abstimmung mit Fachplanern</a:t>
          </a:r>
        </a:p>
      </dgm:t>
    </dgm:pt>
    <dgm:pt modelId="{62B53977-33E4-9A4F-B2E5-21AB91DFAB88}" type="parTrans" cxnId="{A927366E-AD01-FC43-948A-0BD4AB9087EE}">
      <dgm:prSet/>
      <dgm:spPr/>
      <dgm:t>
        <a:bodyPr/>
        <a:lstStyle/>
        <a:p>
          <a:endParaRPr lang="de-DE"/>
        </a:p>
      </dgm:t>
    </dgm:pt>
    <dgm:pt modelId="{E7385E28-D209-4747-BE08-03C12FA118B0}" type="sibTrans" cxnId="{A927366E-AD01-FC43-948A-0BD4AB9087EE}">
      <dgm:prSet/>
      <dgm:spPr>
        <a:ln>
          <a:solidFill>
            <a:schemeClr val="tx1"/>
          </a:solidFill>
        </a:ln>
      </dgm:spPr>
      <dgm:t>
        <a:bodyPr/>
        <a:lstStyle/>
        <a:p>
          <a:endParaRPr lang="de-DE"/>
        </a:p>
      </dgm:t>
    </dgm:pt>
    <dgm:pt modelId="{423B73F4-9F64-FF46-AC64-0BAEF750A37A}">
      <dgm:prSet phldrT="[Text]"/>
      <dgm:spPr>
        <a:solidFill>
          <a:srgbClr val="3335EF"/>
        </a:solidFill>
        <a:ln>
          <a:noFill/>
        </a:ln>
      </dgm:spPr>
      <dgm:t>
        <a:bodyPr/>
        <a:lstStyle/>
        <a:p>
          <a:r>
            <a:rPr lang="de-DE" dirty="0">
              <a:latin typeface="Century Gothic" panose="020B0502020202020204" pitchFamily="34" charset="0"/>
            </a:rPr>
            <a:t>Nachhaltige Planungen </a:t>
          </a:r>
        </a:p>
      </dgm:t>
    </dgm:pt>
    <dgm:pt modelId="{DB350C5B-759D-C042-8680-F1B588CE2E72}" type="parTrans" cxnId="{88DFE976-7577-7D43-A783-055A07BFA25C}">
      <dgm:prSet/>
      <dgm:spPr/>
      <dgm:t>
        <a:bodyPr/>
        <a:lstStyle/>
        <a:p>
          <a:endParaRPr lang="de-DE"/>
        </a:p>
      </dgm:t>
    </dgm:pt>
    <dgm:pt modelId="{061D8D84-27C0-2A46-83E7-16639CE6074C}" type="sibTrans" cxnId="{88DFE976-7577-7D43-A783-055A07BFA25C}">
      <dgm:prSet/>
      <dgm:spPr>
        <a:ln>
          <a:solidFill>
            <a:schemeClr val="tx1"/>
          </a:solidFill>
        </a:ln>
      </dgm:spPr>
      <dgm:t>
        <a:bodyPr/>
        <a:lstStyle/>
        <a:p>
          <a:endParaRPr lang="de-DE"/>
        </a:p>
      </dgm:t>
    </dgm:pt>
    <dgm:pt modelId="{EAB222A7-590A-9449-B24F-AEAA0EA122F6}">
      <dgm:prSet phldrT="[Text]"/>
      <dgm:spPr>
        <a:solidFill>
          <a:srgbClr val="3335EF"/>
        </a:solidFill>
        <a:ln>
          <a:noFill/>
        </a:ln>
      </dgm:spPr>
      <dgm:t>
        <a:bodyPr/>
        <a:lstStyle/>
        <a:p>
          <a:r>
            <a:rPr lang="de-DE" dirty="0">
              <a:latin typeface="Century Gothic" panose="020B0502020202020204" pitchFamily="34" charset="0"/>
            </a:rPr>
            <a:t>Moderne Technologie </a:t>
          </a:r>
        </a:p>
      </dgm:t>
    </dgm:pt>
    <dgm:pt modelId="{37A92818-8205-094D-950E-D5796D4C84AE}" type="parTrans" cxnId="{BB919F01-6661-5B4C-98F6-16F52C474291}">
      <dgm:prSet/>
      <dgm:spPr/>
      <dgm:t>
        <a:bodyPr/>
        <a:lstStyle/>
        <a:p>
          <a:endParaRPr lang="de-DE"/>
        </a:p>
      </dgm:t>
    </dgm:pt>
    <dgm:pt modelId="{224F506F-F031-A14B-BED1-276E7F7DE897}" type="sibTrans" cxnId="{BB919F01-6661-5B4C-98F6-16F52C474291}">
      <dgm:prSet/>
      <dgm:spPr>
        <a:ln>
          <a:solidFill>
            <a:schemeClr val="tx1"/>
          </a:solidFill>
        </a:ln>
      </dgm:spPr>
      <dgm:t>
        <a:bodyPr/>
        <a:lstStyle/>
        <a:p>
          <a:endParaRPr lang="de-DE"/>
        </a:p>
      </dgm:t>
    </dgm:pt>
    <dgm:pt modelId="{42736B8A-4C49-D64D-A31B-2C85AF669ACA}">
      <dgm:prSet phldrT="[Text]"/>
      <dgm:spPr>
        <a:solidFill>
          <a:srgbClr val="3335EF"/>
        </a:solidFill>
        <a:ln>
          <a:noFill/>
        </a:ln>
      </dgm:spPr>
      <dgm:t>
        <a:bodyPr/>
        <a:lstStyle/>
        <a:p>
          <a:r>
            <a:rPr lang="de-DE" dirty="0">
              <a:latin typeface="Century Gothic" panose="020B0502020202020204" pitchFamily="34" charset="0"/>
            </a:rPr>
            <a:t>Energetisch optimierte Planung</a:t>
          </a:r>
        </a:p>
      </dgm:t>
    </dgm:pt>
    <dgm:pt modelId="{6190AD56-6C7F-FF40-A4F2-DD73F9F70478}" type="parTrans" cxnId="{A2706C31-4E2B-FD4C-B5B2-99CB86B025A7}">
      <dgm:prSet/>
      <dgm:spPr/>
      <dgm:t>
        <a:bodyPr/>
        <a:lstStyle/>
        <a:p>
          <a:endParaRPr lang="de-DE"/>
        </a:p>
      </dgm:t>
    </dgm:pt>
    <dgm:pt modelId="{A3E72852-3AC8-FC43-B5D6-ECA4020323EE}" type="sibTrans" cxnId="{A2706C31-4E2B-FD4C-B5B2-99CB86B025A7}">
      <dgm:prSet/>
      <dgm:spPr>
        <a:ln>
          <a:solidFill>
            <a:schemeClr val="tx1"/>
          </a:solidFill>
        </a:ln>
      </dgm:spPr>
      <dgm:t>
        <a:bodyPr/>
        <a:lstStyle/>
        <a:p>
          <a:endParaRPr lang="de-DE"/>
        </a:p>
      </dgm:t>
    </dgm:pt>
    <dgm:pt modelId="{EED2E5F8-B9C1-F843-8B67-47D915E937BB}">
      <dgm:prSet phldrT="[Text]"/>
      <dgm:spPr>
        <a:solidFill>
          <a:srgbClr val="3335EF"/>
        </a:solidFill>
        <a:ln>
          <a:noFill/>
        </a:ln>
      </dgm:spPr>
      <dgm:t>
        <a:bodyPr/>
        <a:lstStyle/>
        <a:p>
          <a:r>
            <a:rPr lang="de-DE" dirty="0">
              <a:latin typeface="Century Gothic" panose="020B0502020202020204" pitchFamily="34" charset="0"/>
            </a:rPr>
            <a:t>Qualifizierte Mitarbeiter</a:t>
          </a:r>
        </a:p>
      </dgm:t>
    </dgm:pt>
    <dgm:pt modelId="{2AE5E40D-510F-0644-9540-702238BB965F}" type="parTrans" cxnId="{459E3DA2-8A94-ED47-8B2A-92569BEE7949}">
      <dgm:prSet/>
      <dgm:spPr/>
      <dgm:t>
        <a:bodyPr/>
        <a:lstStyle/>
        <a:p>
          <a:endParaRPr lang="de-DE"/>
        </a:p>
      </dgm:t>
    </dgm:pt>
    <dgm:pt modelId="{921AF736-A20B-6343-87DC-64DBBFA2E63D}" type="sibTrans" cxnId="{459E3DA2-8A94-ED47-8B2A-92569BEE7949}">
      <dgm:prSet/>
      <dgm:spPr>
        <a:ln>
          <a:solidFill>
            <a:schemeClr val="tx1"/>
          </a:solidFill>
        </a:ln>
      </dgm:spPr>
      <dgm:t>
        <a:bodyPr/>
        <a:lstStyle/>
        <a:p>
          <a:endParaRPr lang="de-DE"/>
        </a:p>
      </dgm:t>
    </dgm:pt>
    <dgm:pt modelId="{58992996-2754-D44C-8CD3-1B3658BF1BFD}" type="pres">
      <dgm:prSet presAssocID="{C8A99CE8-779F-D741-93D5-A7B10985FB77}" presName="cycle" presStyleCnt="0">
        <dgm:presLayoutVars>
          <dgm:dir/>
          <dgm:resizeHandles val="exact"/>
        </dgm:presLayoutVars>
      </dgm:prSet>
      <dgm:spPr/>
      <dgm:t>
        <a:bodyPr/>
        <a:lstStyle/>
        <a:p>
          <a:endParaRPr lang="de-DE"/>
        </a:p>
      </dgm:t>
    </dgm:pt>
    <dgm:pt modelId="{E94B0D88-3E85-E74D-8635-1DC47C44AF80}" type="pres">
      <dgm:prSet presAssocID="{2C7B16F2-5346-774F-90BB-819F10F99E7F}" presName="node" presStyleLbl="node1" presStyleIdx="0" presStyleCnt="8" custScaleX="151949">
        <dgm:presLayoutVars>
          <dgm:bulletEnabled val="1"/>
        </dgm:presLayoutVars>
      </dgm:prSet>
      <dgm:spPr/>
      <dgm:t>
        <a:bodyPr/>
        <a:lstStyle/>
        <a:p>
          <a:endParaRPr lang="de-DE"/>
        </a:p>
      </dgm:t>
    </dgm:pt>
    <dgm:pt modelId="{E51A52D1-8AC4-4A41-A360-F8CF909582CA}" type="pres">
      <dgm:prSet presAssocID="{2C7B16F2-5346-774F-90BB-819F10F99E7F}" presName="spNode" presStyleCnt="0"/>
      <dgm:spPr/>
    </dgm:pt>
    <dgm:pt modelId="{7A0348B1-5F15-B444-BC9B-D105293D2957}" type="pres">
      <dgm:prSet presAssocID="{35D0B075-FFFA-6B42-BC9A-344E2C330A82}" presName="sibTrans" presStyleLbl="sibTrans1D1" presStyleIdx="0" presStyleCnt="8"/>
      <dgm:spPr/>
      <dgm:t>
        <a:bodyPr/>
        <a:lstStyle/>
        <a:p>
          <a:endParaRPr lang="de-DE"/>
        </a:p>
      </dgm:t>
    </dgm:pt>
    <dgm:pt modelId="{A38E68AF-3348-AC46-8773-B58CD37A0D0D}" type="pres">
      <dgm:prSet presAssocID="{870B4CFD-D37D-B347-9A1A-26C1EA4F0516}" presName="node" presStyleLbl="node1" presStyleIdx="1" presStyleCnt="8" custScaleX="168822" custRadScaleRad="101101" custRadScaleInc="38396">
        <dgm:presLayoutVars>
          <dgm:bulletEnabled val="1"/>
        </dgm:presLayoutVars>
      </dgm:prSet>
      <dgm:spPr/>
      <dgm:t>
        <a:bodyPr/>
        <a:lstStyle/>
        <a:p>
          <a:endParaRPr lang="de-DE"/>
        </a:p>
      </dgm:t>
    </dgm:pt>
    <dgm:pt modelId="{858BB1F9-EBF4-614C-BF73-527E88228313}" type="pres">
      <dgm:prSet presAssocID="{870B4CFD-D37D-B347-9A1A-26C1EA4F0516}" presName="spNode" presStyleCnt="0"/>
      <dgm:spPr/>
    </dgm:pt>
    <dgm:pt modelId="{01DF1958-C643-7C46-9466-8CBBB627633F}" type="pres">
      <dgm:prSet presAssocID="{D4169439-D38C-FA40-AA35-E06AC246B70B}" presName="sibTrans" presStyleLbl="sibTrans1D1" presStyleIdx="1" presStyleCnt="8"/>
      <dgm:spPr/>
      <dgm:t>
        <a:bodyPr/>
        <a:lstStyle/>
        <a:p>
          <a:endParaRPr lang="de-DE"/>
        </a:p>
      </dgm:t>
    </dgm:pt>
    <dgm:pt modelId="{6CE6EE68-151E-A143-B635-7DE5E4F86DA2}" type="pres">
      <dgm:prSet presAssocID="{813CD79B-998A-EB49-8FA1-7F2C0870211E}" presName="node" presStyleLbl="node1" presStyleIdx="2" presStyleCnt="8" custScaleX="160013" custRadScaleRad="102403" custRadScaleInc="-26556">
        <dgm:presLayoutVars>
          <dgm:bulletEnabled val="1"/>
        </dgm:presLayoutVars>
      </dgm:prSet>
      <dgm:spPr/>
      <dgm:t>
        <a:bodyPr/>
        <a:lstStyle/>
        <a:p>
          <a:endParaRPr lang="de-DE"/>
        </a:p>
      </dgm:t>
    </dgm:pt>
    <dgm:pt modelId="{30286F7A-1FC0-044C-9083-AE74F43DA49E}" type="pres">
      <dgm:prSet presAssocID="{813CD79B-998A-EB49-8FA1-7F2C0870211E}" presName="spNode" presStyleCnt="0"/>
      <dgm:spPr/>
    </dgm:pt>
    <dgm:pt modelId="{8C8C2700-2B34-4342-A3C0-853C743470D8}" type="pres">
      <dgm:prSet presAssocID="{295A2528-E6E3-4144-9C33-795BC1211303}" presName="sibTrans" presStyleLbl="sibTrans1D1" presStyleIdx="2" presStyleCnt="8"/>
      <dgm:spPr/>
      <dgm:t>
        <a:bodyPr/>
        <a:lstStyle/>
        <a:p>
          <a:endParaRPr lang="de-DE"/>
        </a:p>
      </dgm:t>
    </dgm:pt>
    <dgm:pt modelId="{658BA7AC-75DA-8944-98E2-A8FDB35A1C65}" type="pres">
      <dgm:prSet presAssocID="{52A6E9F0-6A7B-E740-9425-F56318AFAF90}" presName="node" presStyleLbl="node1" presStyleIdx="3" presStyleCnt="8" custScaleX="198828" custRadScaleRad="104244" custRadScaleInc="-74776">
        <dgm:presLayoutVars>
          <dgm:bulletEnabled val="1"/>
        </dgm:presLayoutVars>
      </dgm:prSet>
      <dgm:spPr/>
      <dgm:t>
        <a:bodyPr/>
        <a:lstStyle/>
        <a:p>
          <a:endParaRPr lang="de-DE"/>
        </a:p>
      </dgm:t>
    </dgm:pt>
    <dgm:pt modelId="{9516CB7C-AF0B-3C43-B7FB-8C009E64E44B}" type="pres">
      <dgm:prSet presAssocID="{52A6E9F0-6A7B-E740-9425-F56318AFAF90}" presName="spNode" presStyleCnt="0"/>
      <dgm:spPr/>
    </dgm:pt>
    <dgm:pt modelId="{F6DF284A-1EE3-CA42-B0F9-9C915810F3B1}" type="pres">
      <dgm:prSet presAssocID="{E7385E28-D209-4747-BE08-03C12FA118B0}" presName="sibTrans" presStyleLbl="sibTrans1D1" presStyleIdx="3" presStyleCnt="8"/>
      <dgm:spPr/>
      <dgm:t>
        <a:bodyPr/>
        <a:lstStyle/>
        <a:p>
          <a:endParaRPr lang="de-DE"/>
        </a:p>
      </dgm:t>
    </dgm:pt>
    <dgm:pt modelId="{139ECDAB-9B78-1D4C-9FDF-12F759A67C24}" type="pres">
      <dgm:prSet presAssocID="{423B73F4-9F64-FF46-AC64-0BAEF750A37A}" presName="node" presStyleLbl="node1" presStyleIdx="4" presStyleCnt="8" custScaleX="154951" custRadScaleRad="103339" custRadScaleInc="-25794">
        <dgm:presLayoutVars>
          <dgm:bulletEnabled val="1"/>
        </dgm:presLayoutVars>
      </dgm:prSet>
      <dgm:spPr/>
      <dgm:t>
        <a:bodyPr/>
        <a:lstStyle/>
        <a:p>
          <a:endParaRPr lang="de-DE"/>
        </a:p>
      </dgm:t>
    </dgm:pt>
    <dgm:pt modelId="{4FC552FA-A559-0249-BDE0-0DFECDFE0CAD}" type="pres">
      <dgm:prSet presAssocID="{423B73F4-9F64-FF46-AC64-0BAEF750A37A}" presName="spNode" presStyleCnt="0"/>
      <dgm:spPr/>
    </dgm:pt>
    <dgm:pt modelId="{22073613-AAEF-8140-AA05-A2EBD199AAF8}" type="pres">
      <dgm:prSet presAssocID="{061D8D84-27C0-2A46-83E7-16639CE6074C}" presName="sibTrans" presStyleLbl="sibTrans1D1" presStyleIdx="4" presStyleCnt="8"/>
      <dgm:spPr/>
      <dgm:t>
        <a:bodyPr/>
        <a:lstStyle/>
        <a:p>
          <a:endParaRPr lang="de-DE"/>
        </a:p>
      </dgm:t>
    </dgm:pt>
    <dgm:pt modelId="{311A6480-80C8-CA42-99F7-0EE251B50F4B}" type="pres">
      <dgm:prSet presAssocID="{EAB222A7-590A-9449-B24F-AEAA0EA122F6}" presName="node" presStyleLbl="node1" presStyleIdx="5" presStyleCnt="8" custScaleX="194889" custRadScaleRad="98815" custRadScaleInc="59555">
        <dgm:presLayoutVars>
          <dgm:bulletEnabled val="1"/>
        </dgm:presLayoutVars>
      </dgm:prSet>
      <dgm:spPr/>
      <dgm:t>
        <a:bodyPr/>
        <a:lstStyle/>
        <a:p>
          <a:endParaRPr lang="de-DE"/>
        </a:p>
      </dgm:t>
    </dgm:pt>
    <dgm:pt modelId="{2FE6ADA8-B03B-564F-A9A6-0AD73D389EE7}" type="pres">
      <dgm:prSet presAssocID="{EAB222A7-590A-9449-B24F-AEAA0EA122F6}" presName="spNode" presStyleCnt="0"/>
      <dgm:spPr/>
    </dgm:pt>
    <dgm:pt modelId="{E324C7E2-CDA7-9542-9D15-6D563A7BC0C3}" type="pres">
      <dgm:prSet presAssocID="{224F506F-F031-A14B-BED1-276E7F7DE897}" presName="sibTrans" presStyleLbl="sibTrans1D1" presStyleIdx="5" presStyleCnt="8"/>
      <dgm:spPr/>
      <dgm:t>
        <a:bodyPr/>
        <a:lstStyle/>
        <a:p>
          <a:endParaRPr lang="de-DE"/>
        </a:p>
      </dgm:t>
    </dgm:pt>
    <dgm:pt modelId="{B43DA8F6-5DCF-D34C-BF0E-45F089BDF7F6}" type="pres">
      <dgm:prSet presAssocID="{42736B8A-4C49-D64D-A31B-2C85AF669ACA}" presName="node" presStyleLbl="node1" presStyleIdx="6" presStyleCnt="8" custScaleX="171871" custRadScaleRad="100203" custRadScaleInc="14014">
        <dgm:presLayoutVars>
          <dgm:bulletEnabled val="1"/>
        </dgm:presLayoutVars>
      </dgm:prSet>
      <dgm:spPr/>
      <dgm:t>
        <a:bodyPr/>
        <a:lstStyle/>
        <a:p>
          <a:endParaRPr lang="de-DE"/>
        </a:p>
      </dgm:t>
    </dgm:pt>
    <dgm:pt modelId="{CCFBDBCF-BAB4-B04E-B291-F2D157329737}" type="pres">
      <dgm:prSet presAssocID="{42736B8A-4C49-D64D-A31B-2C85AF669ACA}" presName="spNode" presStyleCnt="0"/>
      <dgm:spPr/>
    </dgm:pt>
    <dgm:pt modelId="{533FCE44-D639-B744-8344-6E9AC45F80B3}" type="pres">
      <dgm:prSet presAssocID="{A3E72852-3AC8-FC43-B5D6-ECA4020323EE}" presName="sibTrans" presStyleLbl="sibTrans1D1" presStyleIdx="6" presStyleCnt="8"/>
      <dgm:spPr/>
      <dgm:t>
        <a:bodyPr/>
        <a:lstStyle/>
        <a:p>
          <a:endParaRPr lang="de-DE"/>
        </a:p>
      </dgm:t>
    </dgm:pt>
    <dgm:pt modelId="{81A14BA5-90F3-0E49-8E0F-F13E31FFAA29}" type="pres">
      <dgm:prSet presAssocID="{EED2E5F8-B9C1-F843-8B67-47D915E937BB}" presName="node" presStyleLbl="node1" presStyleIdx="7" presStyleCnt="8" custScaleX="189927" custRadScaleRad="101573" custRadScaleInc="-39844">
        <dgm:presLayoutVars>
          <dgm:bulletEnabled val="1"/>
        </dgm:presLayoutVars>
      </dgm:prSet>
      <dgm:spPr/>
      <dgm:t>
        <a:bodyPr/>
        <a:lstStyle/>
        <a:p>
          <a:endParaRPr lang="de-DE"/>
        </a:p>
      </dgm:t>
    </dgm:pt>
    <dgm:pt modelId="{C5BCAFDF-38FA-5442-94CD-CDA986379D57}" type="pres">
      <dgm:prSet presAssocID="{EED2E5F8-B9C1-F843-8B67-47D915E937BB}" presName="spNode" presStyleCnt="0"/>
      <dgm:spPr/>
    </dgm:pt>
    <dgm:pt modelId="{2C06A8A1-0849-B848-988B-AFD8822FB995}" type="pres">
      <dgm:prSet presAssocID="{921AF736-A20B-6343-87DC-64DBBFA2E63D}" presName="sibTrans" presStyleLbl="sibTrans1D1" presStyleIdx="7" presStyleCnt="8"/>
      <dgm:spPr/>
      <dgm:t>
        <a:bodyPr/>
        <a:lstStyle/>
        <a:p>
          <a:endParaRPr lang="de-DE"/>
        </a:p>
      </dgm:t>
    </dgm:pt>
  </dgm:ptLst>
  <dgm:cxnLst>
    <dgm:cxn modelId="{28A4F54E-43F6-F846-A1FA-D8816B4D1865}" type="presOf" srcId="{061D8D84-27C0-2A46-83E7-16639CE6074C}" destId="{22073613-AAEF-8140-AA05-A2EBD199AAF8}" srcOrd="0" destOrd="0" presId="urn:microsoft.com/office/officeart/2005/8/layout/cycle6"/>
    <dgm:cxn modelId="{38DB34B9-FA80-6046-92ED-47F7BF757793}" type="presOf" srcId="{EED2E5F8-B9C1-F843-8B67-47D915E937BB}" destId="{81A14BA5-90F3-0E49-8E0F-F13E31FFAA29}" srcOrd="0" destOrd="0" presId="urn:microsoft.com/office/officeart/2005/8/layout/cycle6"/>
    <dgm:cxn modelId="{656FB298-D661-9F41-AAF7-57A294157CD7}" srcId="{C8A99CE8-779F-D741-93D5-A7B10985FB77}" destId="{870B4CFD-D37D-B347-9A1A-26C1EA4F0516}" srcOrd="1" destOrd="0" parTransId="{050DFDF1-C323-3A4A-A798-EBB07AFE6B9E}" sibTransId="{D4169439-D38C-FA40-AA35-E06AC246B70B}"/>
    <dgm:cxn modelId="{A2706C31-4E2B-FD4C-B5B2-99CB86B025A7}" srcId="{C8A99CE8-779F-D741-93D5-A7B10985FB77}" destId="{42736B8A-4C49-D64D-A31B-2C85AF669ACA}" srcOrd="6" destOrd="0" parTransId="{6190AD56-6C7F-FF40-A4F2-DD73F9F70478}" sibTransId="{A3E72852-3AC8-FC43-B5D6-ECA4020323EE}"/>
    <dgm:cxn modelId="{BB919F01-6661-5B4C-98F6-16F52C474291}" srcId="{C8A99CE8-779F-D741-93D5-A7B10985FB77}" destId="{EAB222A7-590A-9449-B24F-AEAA0EA122F6}" srcOrd="5" destOrd="0" parTransId="{37A92818-8205-094D-950E-D5796D4C84AE}" sibTransId="{224F506F-F031-A14B-BED1-276E7F7DE897}"/>
    <dgm:cxn modelId="{4EFFFC51-3F96-834A-B8E8-1D2B85CAE333}" srcId="{C8A99CE8-779F-D741-93D5-A7B10985FB77}" destId="{2C7B16F2-5346-774F-90BB-819F10F99E7F}" srcOrd="0" destOrd="0" parTransId="{48EC58FE-769B-4D48-ADE3-12A97E56DC75}" sibTransId="{35D0B075-FFFA-6B42-BC9A-344E2C330A82}"/>
    <dgm:cxn modelId="{459E3DA2-8A94-ED47-8B2A-92569BEE7949}" srcId="{C8A99CE8-779F-D741-93D5-A7B10985FB77}" destId="{EED2E5F8-B9C1-F843-8B67-47D915E937BB}" srcOrd="7" destOrd="0" parTransId="{2AE5E40D-510F-0644-9540-702238BB965F}" sibTransId="{921AF736-A20B-6343-87DC-64DBBFA2E63D}"/>
    <dgm:cxn modelId="{F21FBCF3-45DE-8249-BF6F-844B14124F10}" type="presOf" srcId="{C8A99CE8-779F-D741-93D5-A7B10985FB77}" destId="{58992996-2754-D44C-8CD3-1B3658BF1BFD}" srcOrd="0" destOrd="0" presId="urn:microsoft.com/office/officeart/2005/8/layout/cycle6"/>
    <dgm:cxn modelId="{88DFE976-7577-7D43-A783-055A07BFA25C}" srcId="{C8A99CE8-779F-D741-93D5-A7B10985FB77}" destId="{423B73F4-9F64-FF46-AC64-0BAEF750A37A}" srcOrd="4" destOrd="0" parTransId="{DB350C5B-759D-C042-8680-F1B588CE2E72}" sibTransId="{061D8D84-27C0-2A46-83E7-16639CE6074C}"/>
    <dgm:cxn modelId="{75F6BD86-9AFD-5A4A-BAB2-FEB7D2A8A0B4}" type="presOf" srcId="{295A2528-E6E3-4144-9C33-795BC1211303}" destId="{8C8C2700-2B34-4342-A3C0-853C743470D8}" srcOrd="0" destOrd="0" presId="urn:microsoft.com/office/officeart/2005/8/layout/cycle6"/>
    <dgm:cxn modelId="{26C04ED1-4CA1-D64C-AB45-60475733132C}" type="presOf" srcId="{423B73F4-9F64-FF46-AC64-0BAEF750A37A}" destId="{139ECDAB-9B78-1D4C-9FDF-12F759A67C24}" srcOrd="0" destOrd="0" presId="urn:microsoft.com/office/officeart/2005/8/layout/cycle6"/>
    <dgm:cxn modelId="{514BCEA1-B8A6-DB47-84C2-5926CB049136}" type="presOf" srcId="{870B4CFD-D37D-B347-9A1A-26C1EA4F0516}" destId="{A38E68AF-3348-AC46-8773-B58CD37A0D0D}" srcOrd="0" destOrd="0" presId="urn:microsoft.com/office/officeart/2005/8/layout/cycle6"/>
    <dgm:cxn modelId="{8AFC8686-2740-064A-BA05-8F0151AD9A8B}" type="presOf" srcId="{42736B8A-4C49-D64D-A31B-2C85AF669ACA}" destId="{B43DA8F6-5DCF-D34C-BF0E-45F089BDF7F6}" srcOrd="0" destOrd="0" presId="urn:microsoft.com/office/officeart/2005/8/layout/cycle6"/>
    <dgm:cxn modelId="{5591F0B6-E02E-2B45-9DE7-8D2AD6574B35}" srcId="{C8A99CE8-779F-D741-93D5-A7B10985FB77}" destId="{813CD79B-998A-EB49-8FA1-7F2C0870211E}" srcOrd="2" destOrd="0" parTransId="{F9900A06-7FF4-4942-A623-E4D6C07EEAE0}" sibTransId="{295A2528-E6E3-4144-9C33-795BC1211303}"/>
    <dgm:cxn modelId="{6129620E-7A02-5E4A-8BA4-017153EC0C4C}" type="presOf" srcId="{224F506F-F031-A14B-BED1-276E7F7DE897}" destId="{E324C7E2-CDA7-9542-9D15-6D563A7BC0C3}" srcOrd="0" destOrd="0" presId="urn:microsoft.com/office/officeart/2005/8/layout/cycle6"/>
    <dgm:cxn modelId="{96CF3FDD-6096-F44C-89FB-E76C2F1C6D6A}" type="presOf" srcId="{A3E72852-3AC8-FC43-B5D6-ECA4020323EE}" destId="{533FCE44-D639-B744-8344-6E9AC45F80B3}" srcOrd="0" destOrd="0" presId="urn:microsoft.com/office/officeart/2005/8/layout/cycle6"/>
    <dgm:cxn modelId="{15CB8B31-0365-6C4A-8519-706A59DC4069}" type="presOf" srcId="{EAB222A7-590A-9449-B24F-AEAA0EA122F6}" destId="{311A6480-80C8-CA42-99F7-0EE251B50F4B}" srcOrd="0" destOrd="0" presId="urn:microsoft.com/office/officeart/2005/8/layout/cycle6"/>
    <dgm:cxn modelId="{5069FA6A-6694-F64F-B1FA-484237D29457}" type="presOf" srcId="{52A6E9F0-6A7B-E740-9425-F56318AFAF90}" destId="{658BA7AC-75DA-8944-98E2-A8FDB35A1C65}" srcOrd="0" destOrd="0" presId="urn:microsoft.com/office/officeart/2005/8/layout/cycle6"/>
    <dgm:cxn modelId="{B33CA4B9-AAA2-7A4E-B97D-66E5E4EC0E6F}" type="presOf" srcId="{E7385E28-D209-4747-BE08-03C12FA118B0}" destId="{F6DF284A-1EE3-CA42-B0F9-9C915810F3B1}" srcOrd="0" destOrd="0" presId="urn:microsoft.com/office/officeart/2005/8/layout/cycle6"/>
    <dgm:cxn modelId="{DB0A5894-21FF-EB44-B7E8-E14A16F22522}" type="presOf" srcId="{813CD79B-998A-EB49-8FA1-7F2C0870211E}" destId="{6CE6EE68-151E-A143-B635-7DE5E4F86DA2}" srcOrd="0" destOrd="0" presId="urn:microsoft.com/office/officeart/2005/8/layout/cycle6"/>
    <dgm:cxn modelId="{A1D20F57-7B93-2041-A5D1-B347768ABE9D}" type="presOf" srcId="{D4169439-D38C-FA40-AA35-E06AC246B70B}" destId="{01DF1958-C643-7C46-9466-8CBBB627633F}" srcOrd="0" destOrd="0" presId="urn:microsoft.com/office/officeart/2005/8/layout/cycle6"/>
    <dgm:cxn modelId="{12467B73-F53C-C64E-A059-572A177B3CEA}" type="presOf" srcId="{35D0B075-FFFA-6B42-BC9A-344E2C330A82}" destId="{7A0348B1-5F15-B444-BC9B-D105293D2957}" srcOrd="0" destOrd="0" presId="urn:microsoft.com/office/officeart/2005/8/layout/cycle6"/>
    <dgm:cxn modelId="{810C57E9-29B7-3243-8477-1EC9A462DDCA}" type="presOf" srcId="{2C7B16F2-5346-774F-90BB-819F10F99E7F}" destId="{E94B0D88-3E85-E74D-8635-1DC47C44AF80}" srcOrd="0" destOrd="0" presId="urn:microsoft.com/office/officeart/2005/8/layout/cycle6"/>
    <dgm:cxn modelId="{94AB3B02-BFD2-BA4E-9187-2153E8568442}" type="presOf" srcId="{921AF736-A20B-6343-87DC-64DBBFA2E63D}" destId="{2C06A8A1-0849-B848-988B-AFD8822FB995}" srcOrd="0" destOrd="0" presId="urn:microsoft.com/office/officeart/2005/8/layout/cycle6"/>
    <dgm:cxn modelId="{A927366E-AD01-FC43-948A-0BD4AB9087EE}" srcId="{C8A99CE8-779F-D741-93D5-A7B10985FB77}" destId="{52A6E9F0-6A7B-E740-9425-F56318AFAF90}" srcOrd="3" destOrd="0" parTransId="{62B53977-33E4-9A4F-B2E5-21AB91DFAB88}" sibTransId="{E7385E28-D209-4747-BE08-03C12FA118B0}"/>
    <dgm:cxn modelId="{33B3FB12-0905-CB42-B6A6-C3B1F8BBE32D}" type="presParOf" srcId="{58992996-2754-D44C-8CD3-1B3658BF1BFD}" destId="{E94B0D88-3E85-E74D-8635-1DC47C44AF80}" srcOrd="0" destOrd="0" presId="urn:microsoft.com/office/officeart/2005/8/layout/cycle6"/>
    <dgm:cxn modelId="{39D698BE-8152-8D41-B2AE-5D5839A9A683}" type="presParOf" srcId="{58992996-2754-D44C-8CD3-1B3658BF1BFD}" destId="{E51A52D1-8AC4-4A41-A360-F8CF909582CA}" srcOrd="1" destOrd="0" presId="urn:microsoft.com/office/officeart/2005/8/layout/cycle6"/>
    <dgm:cxn modelId="{CDCDE36D-B503-AD4B-82FC-F9731723A7E1}" type="presParOf" srcId="{58992996-2754-D44C-8CD3-1B3658BF1BFD}" destId="{7A0348B1-5F15-B444-BC9B-D105293D2957}" srcOrd="2" destOrd="0" presId="urn:microsoft.com/office/officeart/2005/8/layout/cycle6"/>
    <dgm:cxn modelId="{5262700A-1B63-084E-9BF0-1B0E095F9597}" type="presParOf" srcId="{58992996-2754-D44C-8CD3-1B3658BF1BFD}" destId="{A38E68AF-3348-AC46-8773-B58CD37A0D0D}" srcOrd="3" destOrd="0" presId="urn:microsoft.com/office/officeart/2005/8/layout/cycle6"/>
    <dgm:cxn modelId="{2F7B19B3-1DC7-A841-8328-7F283B834D00}" type="presParOf" srcId="{58992996-2754-D44C-8CD3-1B3658BF1BFD}" destId="{858BB1F9-EBF4-614C-BF73-527E88228313}" srcOrd="4" destOrd="0" presId="urn:microsoft.com/office/officeart/2005/8/layout/cycle6"/>
    <dgm:cxn modelId="{C27B7377-F100-E940-A921-D0F4592FA390}" type="presParOf" srcId="{58992996-2754-D44C-8CD3-1B3658BF1BFD}" destId="{01DF1958-C643-7C46-9466-8CBBB627633F}" srcOrd="5" destOrd="0" presId="urn:microsoft.com/office/officeart/2005/8/layout/cycle6"/>
    <dgm:cxn modelId="{30EA13F4-6B48-374B-8EB7-8C475ED285A0}" type="presParOf" srcId="{58992996-2754-D44C-8CD3-1B3658BF1BFD}" destId="{6CE6EE68-151E-A143-B635-7DE5E4F86DA2}" srcOrd="6" destOrd="0" presId="urn:microsoft.com/office/officeart/2005/8/layout/cycle6"/>
    <dgm:cxn modelId="{43981F64-CF4C-0E41-8C01-4A5E7E5BAEDA}" type="presParOf" srcId="{58992996-2754-D44C-8CD3-1B3658BF1BFD}" destId="{30286F7A-1FC0-044C-9083-AE74F43DA49E}" srcOrd="7" destOrd="0" presId="urn:microsoft.com/office/officeart/2005/8/layout/cycle6"/>
    <dgm:cxn modelId="{CD88F49E-FDAA-2742-B2F0-48E5E7266EE2}" type="presParOf" srcId="{58992996-2754-D44C-8CD3-1B3658BF1BFD}" destId="{8C8C2700-2B34-4342-A3C0-853C743470D8}" srcOrd="8" destOrd="0" presId="urn:microsoft.com/office/officeart/2005/8/layout/cycle6"/>
    <dgm:cxn modelId="{44727B2A-B039-F042-91AB-30CE518D5B8D}" type="presParOf" srcId="{58992996-2754-D44C-8CD3-1B3658BF1BFD}" destId="{658BA7AC-75DA-8944-98E2-A8FDB35A1C65}" srcOrd="9" destOrd="0" presId="urn:microsoft.com/office/officeart/2005/8/layout/cycle6"/>
    <dgm:cxn modelId="{A9288797-3CA9-BE4D-BD1C-181A4EE2727C}" type="presParOf" srcId="{58992996-2754-D44C-8CD3-1B3658BF1BFD}" destId="{9516CB7C-AF0B-3C43-B7FB-8C009E64E44B}" srcOrd="10" destOrd="0" presId="urn:microsoft.com/office/officeart/2005/8/layout/cycle6"/>
    <dgm:cxn modelId="{529A69AE-869A-5F4D-8A31-9766758E8264}" type="presParOf" srcId="{58992996-2754-D44C-8CD3-1B3658BF1BFD}" destId="{F6DF284A-1EE3-CA42-B0F9-9C915810F3B1}" srcOrd="11" destOrd="0" presId="urn:microsoft.com/office/officeart/2005/8/layout/cycle6"/>
    <dgm:cxn modelId="{DDB3784C-C647-B74C-A46A-F0D0ABC3CEF8}" type="presParOf" srcId="{58992996-2754-D44C-8CD3-1B3658BF1BFD}" destId="{139ECDAB-9B78-1D4C-9FDF-12F759A67C24}" srcOrd="12" destOrd="0" presId="urn:microsoft.com/office/officeart/2005/8/layout/cycle6"/>
    <dgm:cxn modelId="{8F7182C4-5123-6B47-A998-4CE7C607311D}" type="presParOf" srcId="{58992996-2754-D44C-8CD3-1B3658BF1BFD}" destId="{4FC552FA-A559-0249-BDE0-0DFECDFE0CAD}" srcOrd="13" destOrd="0" presId="urn:microsoft.com/office/officeart/2005/8/layout/cycle6"/>
    <dgm:cxn modelId="{F0B963C5-41A4-EF4C-9B2E-2B44D37309E4}" type="presParOf" srcId="{58992996-2754-D44C-8CD3-1B3658BF1BFD}" destId="{22073613-AAEF-8140-AA05-A2EBD199AAF8}" srcOrd="14" destOrd="0" presId="urn:microsoft.com/office/officeart/2005/8/layout/cycle6"/>
    <dgm:cxn modelId="{6AC41D78-448D-744F-8631-3D5F69DA565D}" type="presParOf" srcId="{58992996-2754-D44C-8CD3-1B3658BF1BFD}" destId="{311A6480-80C8-CA42-99F7-0EE251B50F4B}" srcOrd="15" destOrd="0" presId="urn:microsoft.com/office/officeart/2005/8/layout/cycle6"/>
    <dgm:cxn modelId="{3556A04A-6994-CC48-97B2-4070E07F86FD}" type="presParOf" srcId="{58992996-2754-D44C-8CD3-1B3658BF1BFD}" destId="{2FE6ADA8-B03B-564F-A9A6-0AD73D389EE7}" srcOrd="16" destOrd="0" presId="urn:microsoft.com/office/officeart/2005/8/layout/cycle6"/>
    <dgm:cxn modelId="{A44BB1E9-91D5-E540-9567-183293F9A2F8}" type="presParOf" srcId="{58992996-2754-D44C-8CD3-1B3658BF1BFD}" destId="{E324C7E2-CDA7-9542-9D15-6D563A7BC0C3}" srcOrd="17" destOrd="0" presId="urn:microsoft.com/office/officeart/2005/8/layout/cycle6"/>
    <dgm:cxn modelId="{278924EE-46C7-0845-A6B4-91CF10706B18}" type="presParOf" srcId="{58992996-2754-D44C-8CD3-1B3658BF1BFD}" destId="{B43DA8F6-5DCF-D34C-BF0E-45F089BDF7F6}" srcOrd="18" destOrd="0" presId="urn:microsoft.com/office/officeart/2005/8/layout/cycle6"/>
    <dgm:cxn modelId="{39F071C4-E06B-1C48-952D-ECA5996DFDCE}" type="presParOf" srcId="{58992996-2754-D44C-8CD3-1B3658BF1BFD}" destId="{CCFBDBCF-BAB4-B04E-B291-F2D157329737}" srcOrd="19" destOrd="0" presId="urn:microsoft.com/office/officeart/2005/8/layout/cycle6"/>
    <dgm:cxn modelId="{2AAC7081-080E-4645-9078-F7029A0A59B3}" type="presParOf" srcId="{58992996-2754-D44C-8CD3-1B3658BF1BFD}" destId="{533FCE44-D639-B744-8344-6E9AC45F80B3}" srcOrd="20" destOrd="0" presId="urn:microsoft.com/office/officeart/2005/8/layout/cycle6"/>
    <dgm:cxn modelId="{9B5BAA74-F734-0449-A254-228548044686}" type="presParOf" srcId="{58992996-2754-D44C-8CD3-1B3658BF1BFD}" destId="{81A14BA5-90F3-0E49-8E0F-F13E31FFAA29}" srcOrd="21" destOrd="0" presId="urn:microsoft.com/office/officeart/2005/8/layout/cycle6"/>
    <dgm:cxn modelId="{B32E7E6E-F9F0-2F45-9B0A-B6D81BF48694}" type="presParOf" srcId="{58992996-2754-D44C-8CD3-1B3658BF1BFD}" destId="{C5BCAFDF-38FA-5442-94CD-CDA986379D57}" srcOrd="22" destOrd="0" presId="urn:microsoft.com/office/officeart/2005/8/layout/cycle6"/>
    <dgm:cxn modelId="{A665AB52-2B0C-2441-9D88-5C268A41BDCC}" type="presParOf" srcId="{58992996-2754-D44C-8CD3-1B3658BF1BFD}" destId="{2C06A8A1-0849-B848-988B-AFD8822FB995}" srcOrd="23"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B79804-0D7E-B04A-B82C-EEF383697084}" type="doc">
      <dgm:prSet loTypeId="urn:microsoft.com/office/officeart/2008/layout/HexagonCluster" loCatId="" qsTypeId="urn:microsoft.com/office/officeart/2005/8/quickstyle/simple1" qsCatId="simple" csTypeId="urn:microsoft.com/office/officeart/2005/8/colors/accent1_2" csCatId="accent1" phldr="1"/>
      <dgm:spPr/>
      <dgm:t>
        <a:bodyPr/>
        <a:lstStyle/>
        <a:p>
          <a:endParaRPr lang="de-DE"/>
        </a:p>
      </dgm:t>
    </dgm:pt>
    <dgm:pt modelId="{A660D928-3E4A-9748-9922-96BD4205A3A4}">
      <dgm:prSet phldrT="[Text]" phldr="1"/>
      <dgm:spPr>
        <a:solidFill>
          <a:schemeClr val="bg2"/>
        </a:solidFill>
        <a:ln>
          <a:noFill/>
        </a:ln>
      </dgm:spPr>
      <dgm:t>
        <a:bodyPr/>
        <a:lstStyle/>
        <a:p>
          <a:endParaRPr lang="de-DE" dirty="0"/>
        </a:p>
      </dgm:t>
    </dgm:pt>
    <dgm:pt modelId="{71C31965-100C-1649-A865-2C7BEDEA16A3}" type="parTrans" cxnId="{5F1464B9-D8FA-9A4A-A42B-A0541FEDFE44}">
      <dgm:prSet/>
      <dgm:spPr/>
      <dgm:t>
        <a:bodyPr/>
        <a:lstStyle/>
        <a:p>
          <a:endParaRPr lang="de-DE"/>
        </a:p>
      </dgm:t>
    </dgm:pt>
    <dgm:pt modelId="{086C4463-E287-D140-9617-3454BF9797BD}" type="sibTrans" cxnId="{5F1464B9-D8FA-9A4A-A42B-A0541FEDFE44}">
      <dgm:prSet/>
      <dgm:spPr>
        <a:solidFill>
          <a:schemeClr val="bg2">
            <a:alpha val="90000"/>
          </a:schemeClr>
        </a:solidFill>
        <a:ln>
          <a:noFill/>
        </a:ln>
      </dgm:spPr>
      <dgm:t>
        <a:bodyPr/>
        <a:lstStyle/>
        <a:p>
          <a:endParaRPr lang="de-DE"/>
        </a:p>
      </dgm:t>
    </dgm:pt>
    <dgm:pt modelId="{08020C25-AE26-E248-8899-DFCD654DB2D1}">
      <dgm:prSet phldrT="[Text]" phldr="1"/>
      <dgm:spPr>
        <a:solidFill>
          <a:schemeClr val="bg2"/>
        </a:solidFill>
        <a:ln>
          <a:noFill/>
        </a:ln>
      </dgm:spPr>
      <dgm:t>
        <a:bodyPr/>
        <a:lstStyle/>
        <a:p>
          <a:endParaRPr lang="de-DE"/>
        </a:p>
      </dgm:t>
    </dgm:pt>
    <dgm:pt modelId="{CAEAA4A1-4290-6A45-B2E3-76BE75C0575F}" type="parTrans" cxnId="{5D6D7D9D-83EF-1D44-B6FC-044BF146A632}">
      <dgm:prSet/>
      <dgm:spPr/>
      <dgm:t>
        <a:bodyPr/>
        <a:lstStyle/>
        <a:p>
          <a:endParaRPr lang="de-DE"/>
        </a:p>
      </dgm:t>
    </dgm:pt>
    <dgm:pt modelId="{019734B0-A4FA-A441-AB10-6DF7C1AAC176}" type="sibTrans" cxnId="{5D6D7D9D-83EF-1D44-B6FC-044BF146A632}">
      <dgm:prSet/>
      <dgm:spPr/>
      <dgm:t>
        <a:bodyPr/>
        <a:lstStyle/>
        <a:p>
          <a:endParaRPr lang="de-DE"/>
        </a:p>
      </dgm:t>
    </dgm:pt>
    <dgm:pt modelId="{A4646772-36E4-8D4A-BEB5-4A25E4B2901C}">
      <dgm:prSet phldrT="[Text]" phldr="1"/>
      <dgm:spPr>
        <a:solidFill>
          <a:schemeClr val="bg2"/>
        </a:solidFill>
        <a:ln>
          <a:noFill/>
        </a:ln>
      </dgm:spPr>
      <dgm:t>
        <a:bodyPr/>
        <a:lstStyle/>
        <a:p>
          <a:endParaRPr lang="de-DE" dirty="0"/>
        </a:p>
      </dgm:t>
    </dgm:pt>
    <dgm:pt modelId="{1675FC53-8B5E-7942-9D01-7084BF1619E8}" type="parTrans" cxnId="{F7A96EDD-29FE-0743-8E19-71EFCE0BED01}">
      <dgm:prSet/>
      <dgm:spPr/>
      <dgm:t>
        <a:bodyPr/>
        <a:lstStyle/>
        <a:p>
          <a:endParaRPr lang="de-DE"/>
        </a:p>
      </dgm:t>
    </dgm:pt>
    <dgm:pt modelId="{B68D98A5-4152-FB4D-88A1-C4F85686EDE7}" type="sibTrans" cxnId="{F7A96EDD-29FE-0743-8E19-71EFCE0BED01}">
      <dgm:prSet/>
      <dgm:spPr>
        <a:solidFill>
          <a:schemeClr val="bg2">
            <a:alpha val="90000"/>
          </a:schemeClr>
        </a:solidFill>
        <a:ln>
          <a:noFill/>
        </a:ln>
      </dgm:spPr>
      <dgm:t>
        <a:bodyPr/>
        <a:lstStyle/>
        <a:p>
          <a:endParaRPr lang="de-DE"/>
        </a:p>
      </dgm:t>
    </dgm:pt>
    <dgm:pt modelId="{FA253D45-BF46-9646-B9D4-83313FA47DB6}">
      <dgm:prSet phldrT="[Text]" phldr="1"/>
      <dgm:spPr>
        <a:solidFill>
          <a:schemeClr val="bg2"/>
        </a:solidFill>
        <a:ln>
          <a:noFill/>
        </a:ln>
      </dgm:spPr>
      <dgm:t>
        <a:bodyPr/>
        <a:lstStyle/>
        <a:p>
          <a:endParaRPr lang="de-DE" dirty="0"/>
        </a:p>
      </dgm:t>
    </dgm:pt>
    <dgm:pt modelId="{7C87A05A-F9FC-1C49-9350-1B4B73C7D125}" type="parTrans" cxnId="{3251918D-CFDC-9A4D-95F9-281E77F5A500}">
      <dgm:prSet/>
      <dgm:spPr/>
      <dgm:t>
        <a:bodyPr/>
        <a:lstStyle/>
        <a:p>
          <a:endParaRPr lang="de-DE"/>
        </a:p>
      </dgm:t>
    </dgm:pt>
    <dgm:pt modelId="{6D696BD9-9A65-AD4D-B2F2-7D3556BE03EF}" type="sibTrans" cxnId="{3251918D-CFDC-9A4D-95F9-281E77F5A500}">
      <dgm:prSet/>
      <dgm:spPr/>
      <dgm:t>
        <a:bodyPr/>
        <a:lstStyle/>
        <a:p>
          <a:endParaRPr lang="de-DE"/>
        </a:p>
      </dgm:t>
    </dgm:pt>
    <dgm:pt modelId="{4E15FEA3-3DDB-1145-9D1C-AA8A8F2FBE27}">
      <dgm:prSet phldrT="[Text]" phldr="1"/>
      <dgm:spPr>
        <a:solidFill>
          <a:schemeClr val="bg2"/>
        </a:solidFill>
        <a:ln>
          <a:noFill/>
        </a:ln>
      </dgm:spPr>
      <dgm:t>
        <a:bodyPr/>
        <a:lstStyle/>
        <a:p>
          <a:endParaRPr lang="de-DE" dirty="0"/>
        </a:p>
      </dgm:t>
    </dgm:pt>
    <dgm:pt modelId="{836CE78B-0C2D-9B45-87BC-B18838C7620E}" type="parTrans" cxnId="{7AF75393-7E1B-9D45-BCF4-6DB0C5781D52}">
      <dgm:prSet/>
      <dgm:spPr/>
      <dgm:t>
        <a:bodyPr/>
        <a:lstStyle/>
        <a:p>
          <a:endParaRPr lang="de-DE"/>
        </a:p>
      </dgm:t>
    </dgm:pt>
    <dgm:pt modelId="{18C3DCEA-381A-9A48-A869-8CB794459124}" type="sibTrans" cxnId="{7AF75393-7E1B-9D45-BCF4-6DB0C5781D52}">
      <dgm:prSet/>
      <dgm:spPr>
        <a:solidFill>
          <a:schemeClr val="bg2">
            <a:alpha val="90000"/>
          </a:schemeClr>
        </a:solidFill>
        <a:ln>
          <a:noFill/>
        </a:ln>
      </dgm:spPr>
      <dgm:t>
        <a:bodyPr/>
        <a:lstStyle/>
        <a:p>
          <a:endParaRPr lang="de-DE"/>
        </a:p>
      </dgm:t>
    </dgm:pt>
    <dgm:pt modelId="{71376EBC-5B7B-7441-BBA7-2E9FD352A50B}">
      <dgm:prSet phldrT="[Text]" phldr="1"/>
      <dgm:spPr>
        <a:solidFill>
          <a:schemeClr val="bg2"/>
        </a:solidFill>
        <a:ln>
          <a:noFill/>
        </a:ln>
      </dgm:spPr>
      <dgm:t>
        <a:bodyPr/>
        <a:lstStyle/>
        <a:p>
          <a:endParaRPr lang="de-DE" dirty="0"/>
        </a:p>
      </dgm:t>
    </dgm:pt>
    <dgm:pt modelId="{96A153FF-DF88-094A-B295-ED752A45B3FC}" type="parTrans" cxnId="{FD6F26CD-CE04-6845-B432-DC857C8D8AB3}">
      <dgm:prSet/>
      <dgm:spPr/>
      <dgm:t>
        <a:bodyPr/>
        <a:lstStyle/>
        <a:p>
          <a:endParaRPr lang="de-DE"/>
        </a:p>
      </dgm:t>
    </dgm:pt>
    <dgm:pt modelId="{5756883C-2857-9D4B-A4DD-EC96037EB07F}" type="sibTrans" cxnId="{FD6F26CD-CE04-6845-B432-DC857C8D8AB3}">
      <dgm:prSet/>
      <dgm:spPr/>
      <dgm:t>
        <a:bodyPr/>
        <a:lstStyle/>
        <a:p>
          <a:endParaRPr lang="de-DE"/>
        </a:p>
      </dgm:t>
    </dgm:pt>
    <dgm:pt modelId="{90D089C7-297B-EF4D-A437-07B92056D584}">
      <dgm:prSet/>
      <dgm:spPr>
        <a:solidFill>
          <a:schemeClr val="bg2"/>
        </a:solidFill>
        <a:ln>
          <a:noFill/>
        </a:ln>
      </dgm:spPr>
      <dgm:t>
        <a:bodyPr/>
        <a:lstStyle/>
        <a:p>
          <a:endParaRPr lang="de-DE"/>
        </a:p>
      </dgm:t>
    </dgm:pt>
    <dgm:pt modelId="{76CECD38-0C80-1545-8586-1BF3A9D62DD2}" type="parTrans" cxnId="{7DFE972E-CDB5-A447-9F9A-2D617A309279}">
      <dgm:prSet/>
      <dgm:spPr/>
      <dgm:t>
        <a:bodyPr/>
        <a:lstStyle/>
        <a:p>
          <a:endParaRPr lang="de-DE"/>
        </a:p>
      </dgm:t>
    </dgm:pt>
    <dgm:pt modelId="{79F45208-0E58-3C4C-BEFD-67EB60F19FFA}" type="sibTrans" cxnId="{7DFE972E-CDB5-A447-9F9A-2D617A309279}">
      <dgm:prSet/>
      <dgm:spPr>
        <a:solidFill>
          <a:schemeClr val="bg2">
            <a:alpha val="90000"/>
          </a:schemeClr>
        </a:solidFill>
        <a:ln>
          <a:noFill/>
        </a:ln>
      </dgm:spPr>
      <dgm:t>
        <a:bodyPr/>
        <a:lstStyle/>
        <a:p>
          <a:endParaRPr lang="de-DE"/>
        </a:p>
      </dgm:t>
    </dgm:pt>
    <dgm:pt modelId="{E6D4BEB4-67F3-B449-8E19-9303B68F05AA}" type="pres">
      <dgm:prSet presAssocID="{55B79804-0D7E-B04A-B82C-EEF383697084}" presName="Name0" presStyleCnt="0">
        <dgm:presLayoutVars>
          <dgm:chMax val="21"/>
          <dgm:chPref val="21"/>
        </dgm:presLayoutVars>
      </dgm:prSet>
      <dgm:spPr/>
      <dgm:t>
        <a:bodyPr/>
        <a:lstStyle/>
        <a:p>
          <a:endParaRPr lang="de-DE"/>
        </a:p>
      </dgm:t>
    </dgm:pt>
    <dgm:pt modelId="{3EC5230F-EF09-624D-A7D0-AA17423381F2}" type="pres">
      <dgm:prSet presAssocID="{A660D928-3E4A-9748-9922-96BD4205A3A4}" presName="text1" presStyleCnt="0"/>
      <dgm:spPr/>
    </dgm:pt>
    <dgm:pt modelId="{0C3A34D3-541F-4441-9C06-4A8C62C638B0}" type="pres">
      <dgm:prSet presAssocID="{A660D928-3E4A-9748-9922-96BD4205A3A4}" presName="textRepeatNode" presStyleLbl="alignNode1" presStyleIdx="0" presStyleCnt="4">
        <dgm:presLayoutVars>
          <dgm:chMax val="0"/>
          <dgm:chPref val="0"/>
          <dgm:bulletEnabled val="1"/>
        </dgm:presLayoutVars>
      </dgm:prSet>
      <dgm:spPr/>
      <dgm:t>
        <a:bodyPr/>
        <a:lstStyle/>
        <a:p>
          <a:endParaRPr lang="de-DE"/>
        </a:p>
      </dgm:t>
    </dgm:pt>
    <dgm:pt modelId="{A5D67C5A-C4CA-834D-A941-A7471C7B6B48}" type="pres">
      <dgm:prSet presAssocID="{A660D928-3E4A-9748-9922-96BD4205A3A4}" presName="textaccent1" presStyleCnt="0"/>
      <dgm:spPr/>
    </dgm:pt>
    <dgm:pt modelId="{2AB5765D-4FF1-CD4C-B14D-7BEF658DE684}" type="pres">
      <dgm:prSet presAssocID="{A660D928-3E4A-9748-9922-96BD4205A3A4}" presName="accentRepeatNode" presStyleLbl="solidAlignAcc1" presStyleIdx="0" presStyleCnt="8"/>
      <dgm:spPr>
        <a:noFill/>
        <a:ln>
          <a:noFill/>
        </a:ln>
      </dgm:spPr>
    </dgm:pt>
    <dgm:pt modelId="{2668CCD8-D10D-C749-BBD3-947B4D203040}" type="pres">
      <dgm:prSet presAssocID="{086C4463-E287-D140-9617-3454BF9797BD}" presName="image1" presStyleCnt="0"/>
      <dgm:spPr/>
    </dgm:pt>
    <dgm:pt modelId="{BD88D871-BEF7-BB41-BD0E-4BDAB8969881}" type="pres">
      <dgm:prSet presAssocID="{086C4463-E287-D140-9617-3454BF9797BD}" presName="imageRepeatNode" presStyleLbl="alignAcc1" presStyleIdx="0" presStyleCnt="4"/>
      <dgm:spPr/>
      <dgm:t>
        <a:bodyPr/>
        <a:lstStyle/>
        <a:p>
          <a:endParaRPr lang="de-DE"/>
        </a:p>
      </dgm:t>
    </dgm:pt>
    <dgm:pt modelId="{1CC59F0B-9EA3-4644-90FC-F333CDE0219A}" type="pres">
      <dgm:prSet presAssocID="{086C4463-E287-D140-9617-3454BF9797BD}" presName="imageaccent1" presStyleCnt="0"/>
      <dgm:spPr/>
    </dgm:pt>
    <dgm:pt modelId="{69F641E4-0480-4B4C-8BD6-A18BCF0F8EB0}" type="pres">
      <dgm:prSet presAssocID="{086C4463-E287-D140-9617-3454BF9797BD}" presName="accentRepeatNode" presStyleLbl="solidAlignAcc1" presStyleIdx="1" presStyleCnt="8"/>
      <dgm:spPr>
        <a:noFill/>
        <a:ln>
          <a:noFill/>
        </a:ln>
      </dgm:spPr>
    </dgm:pt>
    <dgm:pt modelId="{4E875516-4A47-2747-82D0-00DC92D4904E}" type="pres">
      <dgm:prSet presAssocID="{A4646772-36E4-8D4A-BEB5-4A25E4B2901C}" presName="text2" presStyleCnt="0"/>
      <dgm:spPr/>
    </dgm:pt>
    <dgm:pt modelId="{5025B59C-67A7-4649-811F-3A24B66B61AC}" type="pres">
      <dgm:prSet presAssocID="{A4646772-36E4-8D4A-BEB5-4A25E4B2901C}" presName="textRepeatNode" presStyleLbl="alignNode1" presStyleIdx="1" presStyleCnt="4">
        <dgm:presLayoutVars>
          <dgm:chMax val="0"/>
          <dgm:chPref val="0"/>
          <dgm:bulletEnabled val="1"/>
        </dgm:presLayoutVars>
      </dgm:prSet>
      <dgm:spPr/>
      <dgm:t>
        <a:bodyPr/>
        <a:lstStyle/>
        <a:p>
          <a:endParaRPr lang="de-DE"/>
        </a:p>
      </dgm:t>
    </dgm:pt>
    <dgm:pt modelId="{8BE3255F-1EF8-C24B-A899-10037391409F}" type="pres">
      <dgm:prSet presAssocID="{A4646772-36E4-8D4A-BEB5-4A25E4B2901C}" presName="textaccent2" presStyleCnt="0"/>
      <dgm:spPr/>
    </dgm:pt>
    <dgm:pt modelId="{171E29CA-2733-204B-8A67-5FFE3F0618DC}" type="pres">
      <dgm:prSet presAssocID="{A4646772-36E4-8D4A-BEB5-4A25E4B2901C}" presName="accentRepeatNode" presStyleLbl="solidAlignAcc1" presStyleIdx="2" presStyleCnt="8"/>
      <dgm:spPr>
        <a:noFill/>
        <a:ln>
          <a:noFill/>
        </a:ln>
      </dgm:spPr>
    </dgm:pt>
    <dgm:pt modelId="{F965DED6-451E-4F48-BBCE-2B2BE46B8566}" type="pres">
      <dgm:prSet presAssocID="{B68D98A5-4152-FB4D-88A1-C4F85686EDE7}" presName="image2" presStyleCnt="0"/>
      <dgm:spPr/>
    </dgm:pt>
    <dgm:pt modelId="{D32F51C6-295F-4041-AE8C-7ABABAE17883}" type="pres">
      <dgm:prSet presAssocID="{B68D98A5-4152-FB4D-88A1-C4F85686EDE7}" presName="imageRepeatNode" presStyleLbl="alignAcc1" presStyleIdx="1" presStyleCnt="4"/>
      <dgm:spPr/>
      <dgm:t>
        <a:bodyPr/>
        <a:lstStyle/>
        <a:p>
          <a:endParaRPr lang="de-DE"/>
        </a:p>
      </dgm:t>
    </dgm:pt>
    <dgm:pt modelId="{9FDB6DC1-EEE3-8547-96DF-BFF23ED08108}" type="pres">
      <dgm:prSet presAssocID="{B68D98A5-4152-FB4D-88A1-C4F85686EDE7}" presName="imageaccent2" presStyleCnt="0"/>
      <dgm:spPr/>
    </dgm:pt>
    <dgm:pt modelId="{41D10AC7-51EF-C849-9054-8590C6BEA989}" type="pres">
      <dgm:prSet presAssocID="{B68D98A5-4152-FB4D-88A1-C4F85686EDE7}" presName="accentRepeatNode" presStyleLbl="solidAlignAcc1" presStyleIdx="3" presStyleCnt="8"/>
      <dgm:spPr>
        <a:noFill/>
        <a:ln>
          <a:noFill/>
        </a:ln>
      </dgm:spPr>
    </dgm:pt>
    <dgm:pt modelId="{C64B011C-AAA0-034B-8493-E6A304DA47B9}" type="pres">
      <dgm:prSet presAssocID="{4E15FEA3-3DDB-1145-9D1C-AA8A8F2FBE27}" presName="text3" presStyleCnt="0"/>
      <dgm:spPr/>
    </dgm:pt>
    <dgm:pt modelId="{F99E2B4B-BA28-4C43-8180-D02DA822F81C}" type="pres">
      <dgm:prSet presAssocID="{4E15FEA3-3DDB-1145-9D1C-AA8A8F2FBE27}" presName="textRepeatNode" presStyleLbl="alignNode1" presStyleIdx="2" presStyleCnt="4">
        <dgm:presLayoutVars>
          <dgm:chMax val="0"/>
          <dgm:chPref val="0"/>
          <dgm:bulletEnabled val="1"/>
        </dgm:presLayoutVars>
      </dgm:prSet>
      <dgm:spPr/>
      <dgm:t>
        <a:bodyPr/>
        <a:lstStyle/>
        <a:p>
          <a:endParaRPr lang="de-DE"/>
        </a:p>
      </dgm:t>
    </dgm:pt>
    <dgm:pt modelId="{B5F769DA-67C9-9C45-BB5A-31E8A8104F05}" type="pres">
      <dgm:prSet presAssocID="{4E15FEA3-3DDB-1145-9D1C-AA8A8F2FBE27}" presName="textaccent3" presStyleCnt="0"/>
      <dgm:spPr/>
    </dgm:pt>
    <dgm:pt modelId="{B1D3A8D6-B998-2046-A18C-C121E791739D}" type="pres">
      <dgm:prSet presAssocID="{4E15FEA3-3DDB-1145-9D1C-AA8A8F2FBE27}" presName="accentRepeatNode" presStyleLbl="solidAlignAcc1" presStyleIdx="4" presStyleCnt="8"/>
      <dgm:spPr>
        <a:noFill/>
        <a:ln>
          <a:noFill/>
        </a:ln>
      </dgm:spPr>
    </dgm:pt>
    <dgm:pt modelId="{D4388FFB-655E-AA42-A68B-548FC765C577}" type="pres">
      <dgm:prSet presAssocID="{18C3DCEA-381A-9A48-A869-8CB794459124}" presName="image3" presStyleCnt="0"/>
      <dgm:spPr/>
    </dgm:pt>
    <dgm:pt modelId="{2FD222EC-EEB9-E44A-B487-1E05F11D6F93}" type="pres">
      <dgm:prSet presAssocID="{18C3DCEA-381A-9A48-A869-8CB794459124}" presName="imageRepeatNode" presStyleLbl="alignAcc1" presStyleIdx="2" presStyleCnt="4"/>
      <dgm:spPr/>
      <dgm:t>
        <a:bodyPr/>
        <a:lstStyle/>
        <a:p>
          <a:endParaRPr lang="de-DE"/>
        </a:p>
      </dgm:t>
    </dgm:pt>
    <dgm:pt modelId="{417ACB40-266A-684D-BADC-3A30A7CAD6DD}" type="pres">
      <dgm:prSet presAssocID="{18C3DCEA-381A-9A48-A869-8CB794459124}" presName="imageaccent3" presStyleCnt="0"/>
      <dgm:spPr/>
    </dgm:pt>
    <dgm:pt modelId="{7DC4BA54-B48C-D74B-BF79-5C145E2B5ED1}" type="pres">
      <dgm:prSet presAssocID="{18C3DCEA-381A-9A48-A869-8CB794459124}" presName="accentRepeatNode" presStyleLbl="solidAlignAcc1" presStyleIdx="5" presStyleCnt="8"/>
      <dgm:spPr>
        <a:noFill/>
        <a:ln>
          <a:noFill/>
        </a:ln>
      </dgm:spPr>
    </dgm:pt>
    <dgm:pt modelId="{79757A40-660A-4542-A4A9-CFEFB5BF962C}" type="pres">
      <dgm:prSet presAssocID="{90D089C7-297B-EF4D-A437-07B92056D584}" presName="text4" presStyleCnt="0"/>
      <dgm:spPr/>
    </dgm:pt>
    <dgm:pt modelId="{EB363D8E-F84E-1143-82BA-54FC70F75421}" type="pres">
      <dgm:prSet presAssocID="{90D089C7-297B-EF4D-A437-07B92056D584}" presName="textRepeatNode" presStyleLbl="alignNode1" presStyleIdx="3" presStyleCnt="4">
        <dgm:presLayoutVars>
          <dgm:chMax val="0"/>
          <dgm:chPref val="0"/>
          <dgm:bulletEnabled val="1"/>
        </dgm:presLayoutVars>
      </dgm:prSet>
      <dgm:spPr/>
      <dgm:t>
        <a:bodyPr/>
        <a:lstStyle/>
        <a:p>
          <a:endParaRPr lang="de-DE"/>
        </a:p>
      </dgm:t>
    </dgm:pt>
    <dgm:pt modelId="{0FB6F81D-56D1-204B-B1EE-4FD8593FFE91}" type="pres">
      <dgm:prSet presAssocID="{90D089C7-297B-EF4D-A437-07B92056D584}" presName="textaccent4" presStyleCnt="0"/>
      <dgm:spPr/>
    </dgm:pt>
    <dgm:pt modelId="{C665D0B5-FA07-7648-B8B5-D7E8B78B8E5C}" type="pres">
      <dgm:prSet presAssocID="{90D089C7-297B-EF4D-A437-07B92056D584}" presName="accentRepeatNode" presStyleLbl="solidAlignAcc1" presStyleIdx="6" presStyleCnt="8" custScaleX="696199" custScaleY="180794"/>
      <dgm:spPr>
        <a:noFill/>
        <a:ln>
          <a:noFill/>
        </a:ln>
      </dgm:spPr>
    </dgm:pt>
    <dgm:pt modelId="{FE9C7F4D-F9C4-F94E-B5B3-72599D0BA6C3}" type="pres">
      <dgm:prSet presAssocID="{79F45208-0E58-3C4C-BEFD-67EB60F19FFA}" presName="image4" presStyleCnt="0"/>
      <dgm:spPr/>
    </dgm:pt>
    <dgm:pt modelId="{A1117319-3458-BA40-8C8E-752362BE38D4}" type="pres">
      <dgm:prSet presAssocID="{79F45208-0E58-3C4C-BEFD-67EB60F19FFA}" presName="imageRepeatNode" presStyleLbl="alignAcc1" presStyleIdx="3" presStyleCnt="4"/>
      <dgm:spPr/>
      <dgm:t>
        <a:bodyPr/>
        <a:lstStyle/>
        <a:p>
          <a:endParaRPr lang="de-DE"/>
        </a:p>
      </dgm:t>
    </dgm:pt>
    <dgm:pt modelId="{DDA71022-F4AD-2C46-9C5F-6FC461C4FB22}" type="pres">
      <dgm:prSet presAssocID="{79F45208-0E58-3C4C-BEFD-67EB60F19FFA}" presName="imageaccent4" presStyleCnt="0"/>
      <dgm:spPr/>
    </dgm:pt>
    <dgm:pt modelId="{F8F9FD1D-340E-A941-A7F2-4C84E14B9CE1}" type="pres">
      <dgm:prSet presAssocID="{79F45208-0E58-3C4C-BEFD-67EB60F19FFA}" presName="accentRepeatNode" presStyleLbl="solidAlignAcc1" presStyleIdx="7" presStyleCnt="8"/>
      <dgm:spPr>
        <a:noFill/>
        <a:ln>
          <a:noFill/>
        </a:ln>
      </dgm:spPr>
    </dgm:pt>
  </dgm:ptLst>
  <dgm:cxnLst>
    <dgm:cxn modelId="{CBA4454D-730D-1C48-B2F6-DB714DE15A55}" type="presOf" srcId="{79F45208-0E58-3C4C-BEFD-67EB60F19FFA}" destId="{A1117319-3458-BA40-8C8E-752362BE38D4}" srcOrd="0" destOrd="0" presId="urn:microsoft.com/office/officeart/2008/layout/HexagonCluster"/>
    <dgm:cxn modelId="{3E0B7A22-1865-0D4E-8F7D-02510D198F07}" type="presOf" srcId="{08020C25-AE26-E248-8899-DFCD654DB2D1}" destId="{0C3A34D3-541F-4441-9C06-4A8C62C638B0}" srcOrd="0" destOrd="1" presId="urn:microsoft.com/office/officeart/2008/layout/HexagonCluster"/>
    <dgm:cxn modelId="{FD6F26CD-CE04-6845-B432-DC857C8D8AB3}" srcId="{4E15FEA3-3DDB-1145-9D1C-AA8A8F2FBE27}" destId="{71376EBC-5B7B-7441-BBA7-2E9FD352A50B}" srcOrd="0" destOrd="0" parTransId="{96A153FF-DF88-094A-B295-ED752A45B3FC}" sibTransId="{5756883C-2857-9D4B-A4DD-EC96037EB07F}"/>
    <dgm:cxn modelId="{629B2BA5-99F6-704E-8D91-07155F9C0C70}" type="presOf" srcId="{086C4463-E287-D140-9617-3454BF9797BD}" destId="{BD88D871-BEF7-BB41-BD0E-4BDAB8969881}" srcOrd="0" destOrd="0" presId="urn:microsoft.com/office/officeart/2008/layout/HexagonCluster"/>
    <dgm:cxn modelId="{8233EC7E-23E4-3447-BB70-A913DA2132BD}" type="presOf" srcId="{A4646772-36E4-8D4A-BEB5-4A25E4B2901C}" destId="{5025B59C-67A7-4649-811F-3A24B66B61AC}" srcOrd="0" destOrd="0" presId="urn:microsoft.com/office/officeart/2008/layout/HexagonCluster"/>
    <dgm:cxn modelId="{7DFE972E-CDB5-A447-9F9A-2D617A309279}" srcId="{55B79804-0D7E-B04A-B82C-EEF383697084}" destId="{90D089C7-297B-EF4D-A437-07B92056D584}" srcOrd="3" destOrd="0" parTransId="{76CECD38-0C80-1545-8586-1BF3A9D62DD2}" sibTransId="{79F45208-0E58-3C4C-BEFD-67EB60F19FFA}"/>
    <dgm:cxn modelId="{B7E4942D-822D-334E-A8D3-4C8E26C42A81}" type="presOf" srcId="{55B79804-0D7E-B04A-B82C-EEF383697084}" destId="{E6D4BEB4-67F3-B449-8E19-9303B68F05AA}" srcOrd="0" destOrd="0" presId="urn:microsoft.com/office/officeart/2008/layout/HexagonCluster"/>
    <dgm:cxn modelId="{873FD487-FE9E-B045-9680-DC5091BE85D3}" type="presOf" srcId="{FA253D45-BF46-9646-B9D4-83313FA47DB6}" destId="{5025B59C-67A7-4649-811F-3A24B66B61AC}" srcOrd="0" destOrd="1" presId="urn:microsoft.com/office/officeart/2008/layout/HexagonCluster"/>
    <dgm:cxn modelId="{5D6D7D9D-83EF-1D44-B6FC-044BF146A632}" srcId="{A660D928-3E4A-9748-9922-96BD4205A3A4}" destId="{08020C25-AE26-E248-8899-DFCD654DB2D1}" srcOrd="0" destOrd="0" parTransId="{CAEAA4A1-4290-6A45-B2E3-76BE75C0575F}" sibTransId="{019734B0-A4FA-A441-AB10-6DF7C1AAC176}"/>
    <dgm:cxn modelId="{70BB8E93-3054-8448-95B8-AE5E2095800A}" type="presOf" srcId="{A660D928-3E4A-9748-9922-96BD4205A3A4}" destId="{0C3A34D3-541F-4441-9C06-4A8C62C638B0}" srcOrd="0" destOrd="0" presId="urn:microsoft.com/office/officeart/2008/layout/HexagonCluster"/>
    <dgm:cxn modelId="{D022C453-A424-C74A-8620-4E57D66E01DF}" type="presOf" srcId="{18C3DCEA-381A-9A48-A869-8CB794459124}" destId="{2FD222EC-EEB9-E44A-B487-1E05F11D6F93}" srcOrd="0" destOrd="0" presId="urn:microsoft.com/office/officeart/2008/layout/HexagonCluster"/>
    <dgm:cxn modelId="{4ACD47EB-2DED-5441-8D92-9591F16AFC11}" type="presOf" srcId="{90D089C7-297B-EF4D-A437-07B92056D584}" destId="{EB363D8E-F84E-1143-82BA-54FC70F75421}" srcOrd="0" destOrd="0" presId="urn:microsoft.com/office/officeart/2008/layout/HexagonCluster"/>
    <dgm:cxn modelId="{51DEED81-86DA-8749-B344-05B92E59AA02}" type="presOf" srcId="{B68D98A5-4152-FB4D-88A1-C4F85686EDE7}" destId="{D32F51C6-295F-4041-AE8C-7ABABAE17883}" srcOrd="0" destOrd="0" presId="urn:microsoft.com/office/officeart/2008/layout/HexagonCluster"/>
    <dgm:cxn modelId="{F7A96EDD-29FE-0743-8E19-71EFCE0BED01}" srcId="{55B79804-0D7E-B04A-B82C-EEF383697084}" destId="{A4646772-36E4-8D4A-BEB5-4A25E4B2901C}" srcOrd="1" destOrd="0" parTransId="{1675FC53-8B5E-7942-9D01-7084BF1619E8}" sibTransId="{B68D98A5-4152-FB4D-88A1-C4F85686EDE7}"/>
    <dgm:cxn modelId="{35E3DCEB-9FFF-1A40-8D0C-FA2B91F3BDA9}" type="presOf" srcId="{4E15FEA3-3DDB-1145-9D1C-AA8A8F2FBE27}" destId="{F99E2B4B-BA28-4C43-8180-D02DA822F81C}" srcOrd="0" destOrd="0" presId="urn:microsoft.com/office/officeart/2008/layout/HexagonCluster"/>
    <dgm:cxn modelId="{27B5F314-F019-A741-9719-25E82F487BE7}" type="presOf" srcId="{71376EBC-5B7B-7441-BBA7-2E9FD352A50B}" destId="{F99E2B4B-BA28-4C43-8180-D02DA822F81C}" srcOrd="0" destOrd="1" presId="urn:microsoft.com/office/officeart/2008/layout/HexagonCluster"/>
    <dgm:cxn modelId="{7AF75393-7E1B-9D45-BCF4-6DB0C5781D52}" srcId="{55B79804-0D7E-B04A-B82C-EEF383697084}" destId="{4E15FEA3-3DDB-1145-9D1C-AA8A8F2FBE27}" srcOrd="2" destOrd="0" parTransId="{836CE78B-0C2D-9B45-87BC-B18838C7620E}" sibTransId="{18C3DCEA-381A-9A48-A869-8CB794459124}"/>
    <dgm:cxn modelId="{3251918D-CFDC-9A4D-95F9-281E77F5A500}" srcId="{A4646772-36E4-8D4A-BEB5-4A25E4B2901C}" destId="{FA253D45-BF46-9646-B9D4-83313FA47DB6}" srcOrd="0" destOrd="0" parTransId="{7C87A05A-F9FC-1C49-9350-1B4B73C7D125}" sibTransId="{6D696BD9-9A65-AD4D-B2F2-7D3556BE03EF}"/>
    <dgm:cxn modelId="{5F1464B9-D8FA-9A4A-A42B-A0541FEDFE44}" srcId="{55B79804-0D7E-B04A-B82C-EEF383697084}" destId="{A660D928-3E4A-9748-9922-96BD4205A3A4}" srcOrd="0" destOrd="0" parTransId="{71C31965-100C-1649-A865-2C7BEDEA16A3}" sibTransId="{086C4463-E287-D140-9617-3454BF9797BD}"/>
    <dgm:cxn modelId="{8A1388D7-654B-4D4D-95F6-F8AF57DBF37C}" type="presParOf" srcId="{E6D4BEB4-67F3-B449-8E19-9303B68F05AA}" destId="{3EC5230F-EF09-624D-A7D0-AA17423381F2}" srcOrd="0" destOrd="0" presId="urn:microsoft.com/office/officeart/2008/layout/HexagonCluster"/>
    <dgm:cxn modelId="{AC69CE77-5CDE-A143-8293-3D08A2B6E16C}" type="presParOf" srcId="{3EC5230F-EF09-624D-A7D0-AA17423381F2}" destId="{0C3A34D3-541F-4441-9C06-4A8C62C638B0}" srcOrd="0" destOrd="0" presId="urn:microsoft.com/office/officeart/2008/layout/HexagonCluster"/>
    <dgm:cxn modelId="{415FF66B-001E-2E40-BB9C-E767641108BC}" type="presParOf" srcId="{E6D4BEB4-67F3-B449-8E19-9303B68F05AA}" destId="{A5D67C5A-C4CA-834D-A941-A7471C7B6B48}" srcOrd="1" destOrd="0" presId="urn:microsoft.com/office/officeart/2008/layout/HexagonCluster"/>
    <dgm:cxn modelId="{B9E43E4A-3F2F-1B4E-BE02-3CEE1CCCC8D5}" type="presParOf" srcId="{A5D67C5A-C4CA-834D-A941-A7471C7B6B48}" destId="{2AB5765D-4FF1-CD4C-B14D-7BEF658DE684}" srcOrd="0" destOrd="0" presId="urn:microsoft.com/office/officeart/2008/layout/HexagonCluster"/>
    <dgm:cxn modelId="{6B861C46-AD4A-9542-9B83-5E1B30871636}" type="presParOf" srcId="{E6D4BEB4-67F3-B449-8E19-9303B68F05AA}" destId="{2668CCD8-D10D-C749-BBD3-947B4D203040}" srcOrd="2" destOrd="0" presId="urn:microsoft.com/office/officeart/2008/layout/HexagonCluster"/>
    <dgm:cxn modelId="{CA0B6E79-C812-4B46-B19C-DB9BCE6F0346}" type="presParOf" srcId="{2668CCD8-D10D-C749-BBD3-947B4D203040}" destId="{BD88D871-BEF7-BB41-BD0E-4BDAB8969881}" srcOrd="0" destOrd="0" presId="urn:microsoft.com/office/officeart/2008/layout/HexagonCluster"/>
    <dgm:cxn modelId="{D5F9B9E5-F161-6744-8CCA-4F7BD8D4DC50}" type="presParOf" srcId="{E6D4BEB4-67F3-B449-8E19-9303B68F05AA}" destId="{1CC59F0B-9EA3-4644-90FC-F333CDE0219A}" srcOrd="3" destOrd="0" presId="urn:microsoft.com/office/officeart/2008/layout/HexagonCluster"/>
    <dgm:cxn modelId="{714E004A-CD99-6D44-B1C6-60F44F1FF513}" type="presParOf" srcId="{1CC59F0B-9EA3-4644-90FC-F333CDE0219A}" destId="{69F641E4-0480-4B4C-8BD6-A18BCF0F8EB0}" srcOrd="0" destOrd="0" presId="urn:microsoft.com/office/officeart/2008/layout/HexagonCluster"/>
    <dgm:cxn modelId="{6748E942-CAFC-864B-A9F2-FF4A1145CCE2}" type="presParOf" srcId="{E6D4BEB4-67F3-B449-8E19-9303B68F05AA}" destId="{4E875516-4A47-2747-82D0-00DC92D4904E}" srcOrd="4" destOrd="0" presId="urn:microsoft.com/office/officeart/2008/layout/HexagonCluster"/>
    <dgm:cxn modelId="{B9A79C54-1E19-D644-9027-AB7445770731}" type="presParOf" srcId="{4E875516-4A47-2747-82D0-00DC92D4904E}" destId="{5025B59C-67A7-4649-811F-3A24B66B61AC}" srcOrd="0" destOrd="0" presId="urn:microsoft.com/office/officeart/2008/layout/HexagonCluster"/>
    <dgm:cxn modelId="{864255D9-9A1A-404B-9ADE-CE00D905ACD3}" type="presParOf" srcId="{E6D4BEB4-67F3-B449-8E19-9303B68F05AA}" destId="{8BE3255F-1EF8-C24B-A899-10037391409F}" srcOrd="5" destOrd="0" presId="urn:microsoft.com/office/officeart/2008/layout/HexagonCluster"/>
    <dgm:cxn modelId="{0143C98D-2D3A-9F45-B1C8-34761279D1DF}" type="presParOf" srcId="{8BE3255F-1EF8-C24B-A899-10037391409F}" destId="{171E29CA-2733-204B-8A67-5FFE3F0618DC}" srcOrd="0" destOrd="0" presId="urn:microsoft.com/office/officeart/2008/layout/HexagonCluster"/>
    <dgm:cxn modelId="{1444303F-B25D-5E43-B234-3736B9D12D6A}" type="presParOf" srcId="{E6D4BEB4-67F3-B449-8E19-9303B68F05AA}" destId="{F965DED6-451E-4F48-BBCE-2B2BE46B8566}" srcOrd="6" destOrd="0" presId="urn:microsoft.com/office/officeart/2008/layout/HexagonCluster"/>
    <dgm:cxn modelId="{A0EE8DBF-C4A2-B348-BB89-1DD66E876DC6}" type="presParOf" srcId="{F965DED6-451E-4F48-BBCE-2B2BE46B8566}" destId="{D32F51C6-295F-4041-AE8C-7ABABAE17883}" srcOrd="0" destOrd="0" presId="urn:microsoft.com/office/officeart/2008/layout/HexagonCluster"/>
    <dgm:cxn modelId="{55E29DE4-C80A-6847-8040-7EF7D96FB854}" type="presParOf" srcId="{E6D4BEB4-67F3-B449-8E19-9303B68F05AA}" destId="{9FDB6DC1-EEE3-8547-96DF-BFF23ED08108}" srcOrd="7" destOrd="0" presId="urn:microsoft.com/office/officeart/2008/layout/HexagonCluster"/>
    <dgm:cxn modelId="{3599A885-31BB-134B-A622-C45F5093CBB9}" type="presParOf" srcId="{9FDB6DC1-EEE3-8547-96DF-BFF23ED08108}" destId="{41D10AC7-51EF-C849-9054-8590C6BEA989}" srcOrd="0" destOrd="0" presId="urn:microsoft.com/office/officeart/2008/layout/HexagonCluster"/>
    <dgm:cxn modelId="{DB9387B7-4986-A34F-A705-27530350743D}" type="presParOf" srcId="{E6D4BEB4-67F3-B449-8E19-9303B68F05AA}" destId="{C64B011C-AAA0-034B-8493-E6A304DA47B9}" srcOrd="8" destOrd="0" presId="urn:microsoft.com/office/officeart/2008/layout/HexagonCluster"/>
    <dgm:cxn modelId="{E989093B-0037-2949-B9D7-CAC9953EB75A}" type="presParOf" srcId="{C64B011C-AAA0-034B-8493-E6A304DA47B9}" destId="{F99E2B4B-BA28-4C43-8180-D02DA822F81C}" srcOrd="0" destOrd="0" presId="urn:microsoft.com/office/officeart/2008/layout/HexagonCluster"/>
    <dgm:cxn modelId="{68BA94A3-3FB7-2846-A6B4-B87BA18FD3F4}" type="presParOf" srcId="{E6D4BEB4-67F3-B449-8E19-9303B68F05AA}" destId="{B5F769DA-67C9-9C45-BB5A-31E8A8104F05}" srcOrd="9" destOrd="0" presId="urn:microsoft.com/office/officeart/2008/layout/HexagonCluster"/>
    <dgm:cxn modelId="{3E3098DA-838B-1244-A8DB-3C3946D71CDC}" type="presParOf" srcId="{B5F769DA-67C9-9C45-BB5A-31E8A8104F05}" destId="{B1D3A8D6-B998-2046-A18C-C121E791739D}" srcOrd="0" destOrd="0" presId="urn:microsoft.com/office/officeart/2008/layout/HexagonCluster"/>
    <dgm:cxn modelId="{10B54E48-9C36-E548-A169-82FBBEBADBCA}" type="presParOf" srcId="{E6D4BEB4-67F3-B449-8E19-9303B68F05AA}" destId="{D4388FFB-655E-AA42-A68B-548FC765C577}" srcOrd="10" destOrd="0" presId="urn:microsoft.com/office/officeart/2008/layout/HexagonCluster"/>
    <dgm:cxn modelId="{6D841959-4E01-214A-A710-4097CBADB2FB}" type="presParOf" srcId="{D4388FFB-655E-AA42-A68B-548FC765C577}" destId="{2FD222EC-EEB9-E44A-B487-1E05F11D6F93}" srcOrd="0" destOrd="0" presId="urn:microsoft.com/office/officeart/2008/layout/HexagonCluster"/>
    <dgm:cxn modelId="{9616D885-B4C6-F34D-95D6-0B416F0EDE35}" type="presParOf" srcId="{E6D4BEB4-67F3-B449-8E19-9303B68F05AA}" destId="{417ACB40-266A-684D-BADC-3A30A7CAD6DD}" srcOrd="11" destOrd="0" presId="urn:microsoft.com/office/officeart/2008/layout/HexagonCluster"/>
    <dgm:cxn modelId="{8E6FEE44-B3FD-DD45-9B28-E3E646DAB041}" type="presParOf" srcId="{417ACB40-266A-684D-BADC-3A30A7CAD6DD}" destId="{7DC4BA54-B48C-D74B-BF79-5C145E2B5ED1}" srcOrd="0" destOrd="0" presId="urn:microsoft.com/office/officeart/2008/layout/HexagonCluster"/>
    <dgm:cxn modelId="{1E0D6A38-5E59-A343-8420-AE201A383B32}" type="presParOf" srcId="{E6D4BEB4-67F3-B449-8E19-9303B68F05AA}" destId="{79757A40-660A-4542-A4A9-CFEFB5BF962C}" srcOrd="12" destOrd="0" presId="urn:microsoft.com/office/officeart/2008/layout/HexagonCluster"/>
    <dgm:cxn modelId="{343A1D6D-2BC5-0C43-903B-746E1D79A083}" type="presParOf" srcId="{79757A40-660A-4542-A4A9-CFEFB5BF962C}" destId="{EB363D8E-F84E-1143-82BA-54FC70F75421}" srcOrd="0" destOrd="0" presId="urn:microsoft.com/office/officeart/2008/layout/HexagonCluster"/>
    <dgm:cxn modelId="{4F106C7F-8221-A848-9C27-6074367DDAC2}" type="presParOf" srcId="{E6D4BEB4-67F3-B449-8E19-9303B68F05AA}" destId="{0FB6F81D-56D1-204B-B1EE-4FD8593FFE91}" srcOrd="13" destOrd="0" presId="urn:microsoft.com/office/officeart/2008/layout/HexagonCluster"/>
    <dgm:cxn modelId="{D9574719-3951-6A43-882C-28F7CFC58C04}" type="presParOf" srcId="{0FB6F81D-56D1-204B-B1EE-4FD8593FFE91}" destId="{C665D0B5-FA07-7648-B8B5-D7E8B78B8E5C}" srcOrd="0" destOrd="0" presId="urn:microsoft.com/office/officeart/2008/layout/HexagonCluster"/>
    <dgm:cxn modelId="{3CAAF99F-5583-A041-BC12-42C64F3D5561}" type="presParOf" srcId="{E6D4BEB4-67F3-B449-8E19-9303B68F05AA}" destId="{FE9C7F4D-F9C4-F94E-B5B3-72599D0BA6C3}" srcOrd="14" destOrd="0" presId="urn:microsoft.com/office/officeart/2008/layout/HexagonCluster"/>
    <dgm:cxn modelId="{136765E0-EB29-B443-878F-B0FF19176BE3}" type="presParOf" srcId="{FE9C7F4D-F9C4-F94E-B5B3-72599D0BA6C3}" destId="{A1117319-3458-BA40-8C8E-752362BE38D4}" srcOrd="0" destOrd="0" presId="urn:microsoft.com/office/officeart/2008/layout/HexagonCluster"/>
    <dgm:cxn modelId="{AA4D5272-B99F-734C-8D31-CD4C52F8570A}" type="presParOf" srcId="{E6D4BEB4-67F3-B449-8E19-9303B68F05AA}" destId="{DDA71022-F4AD-2C46-9C5F-6FC461C4FB22}" srcOrd="15" destOrd="0" presId="urn:microsoft.com/office/officeart/2008/layout/HexagonCluster"/>
    <dgm:cxn modelId="{D37E758B-0B04-9D40-8DA1-04CC71957A6B}" type="presParOf" srcId="{DDA71022-F4AD-2C46-9C5F-6FC461C4FB22}" destId="{F8F9FD1D-340E-A941-A7F2-4C84E14B9CE1}" srcOrd="0" destOrd="0" presId="urn:microsoft.com/office/officeart/2008/layout/HexagonCluster"/>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B0D88-3E85-E74D-8635-1DC47C44AF80}">
      <dsp:nvSpPr>
        <dsp:cNvPr id="0" name=""/>
        <dsp:cNvSpPr/>
      </dsp:nvSpPr>
      <dsp:spPr>
        <a:xfrm>
          <a:off x="4643269" y="1931"/>
          <a:ext cx="1463765" cy="626162"/>
        </a:xfrm>
        <a:prstGeom prst="roundRect">
          <a:avLst/>
        </a:prstGeom>
        <a:solidFill>
          <a:srgbClr val="3335E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de-DE" sz="1100" kern="1200" dirty="0">
              <a:latin typeface="Century Gothic" panose="020B0502020202020204" pitchFamily="34" charset="0"/>
            </a:rPr>
            <a:t>Optimierte Tragwerksplanung</a:t>
          </a:r>
        </a:p>
      </dsp:txBody>
      <dsp:txXfrm>
        <a:off x="4673836" y="32498"/>
        <a:ext cx="1402631" cy="565028"/>
      </dsp:txXfrm>
    </dsp:sp>
    <dsp:sp modelId="{7A0348B1-5F15-B444-BC9B-D105293D2957}">
      <dsp:nvSpPr>
        <dsp:cNvPr id="0" name=""/>
        <dsp:cNvSpPr/>
      </dsp:nvSpPr>
      <dsp:spPr>
        <a:xfrm>
          <a:off x="3269220" y="337955"/>
          <a:ext cx="4347146" cy="4347146"/>
        </a:xfrm>
        <a:custGeom>
          <a:avLst/>
          <a:gdLst/>
          <a:ahLst/>
          <a:cxnLst/>
          <a:rect l="0" t="0" r="0" b="0"/>
          <a:pathLst>
            <a:path>
              <a:moveTo>
                <a:pt x="2844866" y="106259"/>
              </a:moveTo>
              <a:arcTo wR="2173573" hR="2173573" stAng="17279372" swAng="1154472"/>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A38E68AF-3348-AC46-8773-B58CD37A0D0D}">
      <dsp:nvSpPr>
        <dsp:cNvPr id="0" name=""/>
        <dsp:cNvSpPr/>
      </dsp:nvSpPr>
      <dsp:spPr>
        <a:xfrm>
          <a:off x="6263957" y="785411"/>
          <a:ext cx="1626307" cy="626162"/>
        </a:xfrm>
        <a:prstGeom prst="roundRect">
          <a:avLst/>
        </a:prstGeom>
        <a:solidFill>
          <a:srgbClr val="3335E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de-DE" sz="1100" kern="1200" dirty="0">
              <a:latin typeface="Century Gothic" panose="020B0502020202020204" pitchFamily="34" charset="0"/>
            </a:rPr>
            <a:t>Teamgeist</a:t>
          </a:r>
        </a:p>
      </dsp:txBody>
      <dsp:txXfrm>
        <a:off x="6294524" y="815978"/>
        <a:ext cx="1565173" cy="565028"/>
      </dsp:txXfrm>
    </dsp:sp>
    <dsp:sp modelId="{01DF1958-C643-7C46-9466-8CBBB627633F}">
      <dsp:nvSpPr>
        <dsp:cNvPr id="0" name=""/>
        <dsp:cNvSpPr/>
      </dsp:nvSpPr>
      <dsp:spPr>
        <a:xfrm>
          <a:off x="3272306" y="387481"/>
          <a:ext cx="4347146" cy="4347146"/>
        </a:xfrm>
        <a:custGeom>
          <a:avLst/>
          <a:gdLst/>
          <a:ahLst/>
          <a:cxnLst/>
          <a:rect l="0" t="0" r="0" b="0"/>
          <a:pathLst>
            <a:path>
              <a:moveTo>
                <a:pt x="4021822" y="1029722"/>
              </a:moveTo>
              <a:arcTo wR="2173573" hR="2173573" stAng="19694839" swAng="1031292"/>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6CE6EE68-151E-A143-B635-7DE5E4F86DA2}">
      <dsp:nvSpPr>
        <dsp:cNvPr id="0" name=""/>
        <dsp:cNvSpPr/>
      </dsp:nvSpPr>
      <dsp:spPr>
        <a:xfrm>
          <a:off x="6824855" y="2020883"/>
          <a:ext cx="1541448" cy="626162"/>
        </a:xfrm>
        <a:prstGeom prst="roundRect">
          <a:avLst/>
        </a:prstGeom>
        <a:solidFill>
          <a:srgbClr val="3335E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de-DE" sz="1100" kern="1200" dirty="0">
              <a:latin typeface="Century Gothic" panose="020B0502020202020204" pitchFamily="34" charset="0"/>
            </a:rPr>
            <a:t>Unterstützung von Architekten und Planern</a:t>
          </a:r>
        </a:p>
      </dsp:txBody>
      <dsp:txXfrm>
        <a:off x="6855422" y="2051450"/>
        <a:ext cx="1480314" cy="565028"/>
      </dsp:txXfrm>
    </dsp:sp>
    <dsp:sp modelId="{8C8C2700-2B34-4342-A3C0-853C743470D8}">
      <dsp:nvSpPr>
        <dsp:cNvPr id="0" name=""/>
        <dsp:cNvSpPr/>
      </dsp:nvSpPr>
      <dsp:spPr>
        <a:xfrm>
          <a:off x="3248441" y="438610"/>
          <a:ext cx="4347146" cy="4347146"/>
        </a:xfrm>
        <a:custGeom>
          <a:avLst/>
          <a:gdLst/>
          <a:ahLst/>
          <a:cxnLst/>
          <a:rect l="0" t="0" r="0" b="0"/>
          <a:pathLst>
            <a:path>
              <a:moveTo>
                <a:pt x="4346723" y="2216482"/>
              </a:moveTo>
              <a:arcTo wR="2173573" hR="2173573" stAng="67869" swAng="1254790"/>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658BA7AC-75DA-8944-98E2-A8FDB35A1C65}">
      <dsp:nvSpPr>
        <dsp:cNvPr id="0" name=""/>
        <dsp:cNvSpPr/>
      </dsp:nvSpPr>
      <dsp:spPr>
        <a:xfrm>
          <a:off x="6300692" y="3435431"/>
          <a:ext cx="1915363" cy="626162"/>
        </a:xfrm>
        <a:prstGeom prst="roundRect">
          <a:avLst/>
        </a:prstGeom>
        <a:solidFill>
          <a:srgbClr val="3335E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de-DE" sz="1100" kern="1200" dirty="0">
              <a:latin typeface="Century Gothic" panose="020B0502020202020204" pitchFamily="34" charset="0"/>
            </a:rPr>
            <a:t>Gezielte Abstimmung mit Fachplanern</a:t>
          </a:r>
        </a:p>
      </dsp:txBody>
      <dsp:txXfrm>
        <a:off x="6331259" y="3465998"/>
        <a:ext cx="1854229" cy="565028"/>
      </dsp:txXfrm>
    </dsp:sp>
    <dsp:sp modelId="{F6DF284A-1EE3-CA42-B0F9-9C915810F3B1}">
      <dsp:nvSpPr>
        <dsp:cNvPr id="0" name=""/>
        <dsp:cNvSpPr/>
      </dsp:nvSpPr>
      <dsp:spPr>
        <a:xfrm>
          <a:off x="3416510" y="238877"/>
          <a:ext cx="4347146" cy="4347146"/>
        </a:xfrm>
        <a:custGeom>
          <a:avLst/>
          <a:gdLst/>
          <a:ahLst/>
          <a:cxnLst/>
          <a:rect l="0" t="0" r="0" b="0"/>
          <a:pathLst>
            <a:path>
              <a:moveTo>
                <a:pt x="3583066" y="3828188"/>
              </a:moveTo>
              <a:arcTo wR="2173573" hR="2173573" stAng="2974428" swAng="1313443"/>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139ECDAB-9B78-1D4C-9FDF-12F759A67C24}">
      <dsp:nvSpPr>
        <dsp:cNvPr id="0" name=""/>
        <dsp:cNvSpPr/>
      </dsp:nvSpPr>
      <dsp:spPr>
        <a:xfrm>
          <a:off x="4780373" y="4351009"/>
          <a:ext cx="1492684" cy="626162"/>
        </a:xfrm>
        <a:prstGeom prst="roundRect">
          <a:avLst/>
        </a:prstGeom>
        <a:solidFill>
          <a:srgbClr val="3335E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de-DE" sz="1100" kern="1200" dirty="0">
              <a:latin typeface="Century Gothic" panose="020B0502020202020204" pitchFamily="34" charset="0"/>
            </a:rPr>
            <a:t>Nachhaltige Planungen </a:t>
          </a:r>
        </a:p>
      </dsp:txBody>
      <dsp:txXfrm>
        <a:off x="4810940" y="4381576"/>
        <a:ext cx="1431550" cy="565028"/>
      </dsp:txXfrm>
    </dsp:sp>
    <dsp:sp modelId="{22073613-AAEF-8140-AA05-A2EBD199AAF8}">
      <dsp:nvSpPr>
        <dsp:cNvPr id="0" name=""/>
        <dsp:cNvSpPr/>
      </dsp:nvSpPr>
      <dsp:spPr>
        <a:xfrm>
          <a:off x="3267706" y="342456"/>
          <a:ext cx="4347146" cy="4347146"/>
        </a:xfrm>
        <a:custGeom>
          <a:avLst/>
          <a:gdLst/>
          <a:ahLst/>
          <a:cxnLst/>
          <a:rect l="0" t="0" r="0" b="0"/>
          <a:pathLst>
            <a:path>
              <a:moveTo>
                <a:pt x="1503075" y="4241145"/>
              </a:moveTo>
              <a:arcTo wR="2173573" hR="2173573" stAng="6478050" swAng="1576434"/>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311A6480-80C8-CA42-99F7-0EE251B50F4B}">
      <dsp:nvSpPr>
        <dsp:cNvPr id="0" name=""/>
        <dsp:cNvSpPr/>
      </dsp:nvSpPr>
      <dsp:spPr>
        <a:xfrm>
          <a:off x="2700294" y="3439983"/>
          <a:ext cx="1877417" cy="626162"/>
        </a:xfrm>
        <a:prstGeom prst="roundRect">
          <a:avLst/>
        </a:prstGeom>
        <a:solidFill>
          <a:srgbClr val="3335E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de-DE" sz="1100" kern="1200" dirty="0">
              <a:latin typeface="Century Gothic" panose="020B0502020202020204" pitchFamily="34" charset="0"/>
            </a:rPr>
            <a:t>Moderne Technologie </a:t>
          </a:r>
        </a:p>
      </dsp:txBody>
      <dsp:txXfrm>
        <a:off x="2730861" y="3470550"/>
        <a:ext cx="1816283" cy="565028"/>
      </dsp:txXfrm>
    </dsp:sp>
    <dsp:sp modelId="{E324C7E2-CDA7-9542-9D15-6D563A7BC0C3}">
      <dsp:nvSpPr>
        <dsp:cNvPr id="0" name=""/>
        <dsp:cNvSpPr/>
      </dsp:nvSpPr>
      <dsp:spPr>
        <a:xfrm>
          <a:off x="3186164" y="229304"/>
          <a:ext cx="4347146" cy="4347146"/>
        </a:xfrm>
        <a:custGeom>
          <a:avLst/>
          <a:gdLst/>
          <a:ahLst/>
          <a:cxnLst/>
          <a:rect l="0" t="0" r="0" b="0"/>
          <a:pathLst>
            <a:path>
              <a:moveTo>
                <a:pt x="259779" y="3204017"/>
              </a:moveTo>
              <a:arcTo wR="2173573" hR="2173573" stAng="9102038" swAng="1179783"/>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B43DA8F6-5DCF-D34C-BF0E-45F089BDF7F6}">
      <dsp:nvSpPr>
        <dsp:cNvPr id="0" name=""/>
        <dsp:cNvSpPr/>
      </dsp:nvSpPr>
      <dsp:spPr>
        <a:xfrm>
          <a:off x="2370792" y="2095615"/>
          <a:ext cx="1655679" cy="626162"/>
        </a:xfrm>
        <a:prstGeom prst="roundRect">
          <a:avLst/>
        </a:prstGeom>
        <a:solidFill>
          <a:srgbClr val="3335E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de-DE" sz="1100" kern="1200" dirty="0">
              <a:latin typeface="Century Gothic" panose="020B0502020202020204" pitchFamily="34" charset="0"/>
            </a:rPr>
            <a:t>Energetisch optimierte Planung</a:t>
          </a:r>
        </a:p>
      </dsp:txBody>
      <dsp:txXfrm>
        <a:off x="2401359" y="2126182"/>
        <a:ext cx="1594545" cy="565028"/>
      </dsp:txXfrm>
    </dsp:sp>
    <dsp:sp modelId="{533FCE44-D639-B744-8344-6E9AC45F80B3}">
      <dsp:nvSpPr>
        <dsp:cNvPr id="0" name=""/>
        <dsp:cNvSpPr/>
      </dsp:nvSpPr>
      <dsp:spPr>
        <a:xfrm>
          <a:off x="3211998" y="222826"/>
          <a:ext cx="4347146" cy="4347146"/>
        </a:xfrm>
        <a:custGeom>
          <a:avLst/>
          <a:gdLst/>
          <a:ahLst/>
          <a:cxnLst/>
          <a:rect l="0" t="0" r="0" b="0"/>
          <a:pathLst>
            <a:path>
              <a:moveTo>
                <a:pt x="21916" y="1865689"/>
              </a:moveTo>
              <a:arcTo wR="2173573" hR="2173573" stAng="11288596" swAng="1116589"/>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81A14BA5-90F3-0E49-8E0F-F13E31FFAA29}">
      <dsp:nvSpPr>
        <dsp:cNvPr id="0" name=""/>
        <dsp:cNvSpPr/>
      </dsp:nvSpPr>
      <dsp:spPr>
        <a:xfrm>
          <a:off x="2745155" y="785413"/>
          <a:ext cx="1829617" cy="626162"/>
        </a:xfrm>
        <a:prstGeom prst="roundRect">
          <a:avLst/>
        </a:prstGeom>
        <a:solidFill>
          <a:srgbClr val="3335E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de-DE" sz="1100" kern="1200" dirty="0">
              <a:latin typeface="Century Gothic" panose="020B0502020202020204" pitchFamily="34" charset="0"/>
            </a:rPr>
            <a:t>Qualifizierte Mitarbeiter</a:t>
          </a:r>
        </a:p>
      </dsp:txBody>
      <dsp:txXfrm>
        <a:off x="2775722" y="815980"/>
        <a:ext cx="1768483" cy="565028"/>
      </dsp:txXfrm>
    </dsp:sp>
    <dsp:sp modelId="{2C06A8A1-0849-B848-988B-AFD8822FB995}">
      <dsp:nvSpPr>
        <dsp:cNvPr id="0" name=""/>
        <dsp:cNvSpPr/>
      </dsp:nvSpPr>
      <dsp:spPr>
        <a:xfrm>
          <a:off x="3106390" y="346594"/>
          <a:ext cx="4347146" cy="4347146"/>
        </a:xfrm>
        <a:custGeom>
          <a:avLst/>
          <a:gdLst/>
          <a:ahLst/>
          <a:cxnLst/>
          <a:rect l="0" t="0" r="0" b="0"/>
          <a:pathLst>
            <a:path>
              <a:moveTo>
                <a:pt x="870012" y="434277"/>
              </a:moveTo>
              <a:arcTo wR="2173573" hR="2173573" stAng="13988959" swAng="1177101"/>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3A34D3-541F-4441-9C06-4A8C62C638B0}">
      <dsp:nvSpPr>
        <dsp:cNvPr id="0" name=""/>
        <dsp:cNvSpPr/>
      </dsp:nvSpPr>
      <dsp:spPr>
        <a:xfrm>
          <a:off x="1281146" y="2555408"/>
          <a:ext cx="1509186" cy="1295462"/>
        </a:xfrm>
        <a:prstGeom prst="hexagon">
          <a:avLst>
            <a:gd name="adj" fmla="val 25000"/>
            <a:gd name="vf" fmla="val 115470"/>
          </a:avLst>
        </a:prstGeom>
        <a:solidFill>
          <a:schemeClr val="bg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5560" rIns="0" bIns="35560" numCol="1" spcCol="1270" anchor="t" anchorCtr="0">
          <a:noAutofit/>
        </a:bodyPr>
        <a:lstStyle/>
        <a:p>
          <a:pPr lvl="0" algn="l" defTabSz="1244600">
            <a:lnSpc>
              <a:spcPct val="90000"/>
            </a:lnSpc>
            <a:spcBef>
              <a:spcPct val="0"/>
            </a:spcBef>
            <a:spcAft>
              <a:spcPct val="35000"/>
            </a:spcAft>
          </a:pPr>
          <a:endParaRPr lang="de-DE" sz="2800" kern="1200" dirty="0"/>
        </a:p>
        <a:p>
          <a:pPr marL="228600" lvl="1" indent="-228600" algn="l" defTabSz="977900">
            <a:lnSpc>
              <a:spcPct val="90000"/>
            </a:lnSpc>
            <a:spcBef>
              <a:spcPct val="0"/>
            </a:spcBef>
            <a:spcAft>
              <a:spcPct val="15000"/>
            </a:spcAft>
            <a:buChar char="••"/>
          </a:pPr>
          <a:endParaRPr lang="de-DE" sz="2200" kern="1200"/>
        </a:p>
      </dsp:txBody>
      <dsp:txXfrm>
        <a:off x="1514867" y="2756030"/>
        <a:ext cx="1041744" cy="894218"/>
      </dsp:txXfrm>
    </dsp:sp>
    <dsp:sp modelId="{2AB5765D-4FF1-CD4C-B14D-7BEF658DE684}">
      <dsp:nvSpPr>
        <dsp:cNvPr id="0" name=""/>
        <dsp:cNvSpPr/>
      </dsp:nvSpPr>
      <dsp:spPr>
        <a:xfrm>
          <a:off x="1328350" y="3127862"/>
          <a:ext cx="176182" cy="151924"/>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BD88D871-BEF7-BB41-BD0E-4BDAB8969881}">
      <dsp:nvSpPr>
        <dsp:cNvPr id="0" name=""/>
        <dsp:cNvSpPr/>
      </dsp:nvSpPr>
      <dsp:spPr>
        <a:xfrm>
          <a:off x="0" y="1851218"/>
          <a:ext cx="1509186" cy="1295462"/>
        </a:xfrm>
        <a:prstGeom prst="hexagon">
          <a:avLst>
            <a:gd name="adj" fmla="val 25000"/>
            <a:gd name="vf" fmla="val 115470"/>
          </a:avLst>
        </a:prstGeom>
        <a:solidFill>
          <a:schemeClr val="bg2">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69F641E4-0480-4B4C-8BD6-A18BCF0F8EB0}">
      <dsp:nvSpPr>
        <dsp:cNvPr id="0" name=""/>
        <dsp:cNvSpPr/>
      </dsp:nvSpPr>
      <dsp:spPr>
        <a:xfrm>
          <a:off x="1021859" y="2967041"/>
          <a:ext cx="176182" cy="151924"/>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5025B59C-67A7-4649-811F-3A24B66B61AC}">
      <dsp:nvSpPr>
        <dsp:cNvPr id="0" name=""/>
        <dsp:cNvSpPr/>
      </dsp:nvSpPr>
      <dsp:spPr>
        <a:xfrm>
          <a:off x="2560963" y="1841295"/>
          <a:ext cx="1509186" cy="1295462"/>
        </a:xfrm>
        <a:prstGeom prst="hexagon">
          <a:avLst>
            <a:gd name="adj" fmla="val 25000"/>
            <a:gd name="vf" fmla="val 115470"/>
          </a:avLst>
        </a:prstGeom>
        <a:solidFill>
          <a:schemeClr val="bg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5560" rIns="0" bIns="35560" numCol="1" spcCol="1270" anchor="t" anchorCtr="0">
          <a:noAutofit/>
        </a:bodyPr>
        <a:lstStyle/>
        <a:p>
          <a:pPr lvl="0" algn="l" defTabSz="1244600">
            <a:lnSpc>
              <a:spcPct val="90000"/>
            </a:lnSpc>
            <a:spcBef>
              <a:spcPct val="0"/>
            </a:spcBef>
            <a:spcAft>
              <a:spcPct val="35000"/>
            </a:spcAft>
          </a:pPr>
          <a:endParaRPr lang="de-DE" sz="2800" kern="1200" dirty="0"/>
        </a:p>
        <a:p>
          <a:pPr marL="228600" lvl="1" indent="-228600" algn="l" defTabSz="977900">
            <a:lnSpc>
              <a:spcPct val="90000"/>
            </a:lnSpc>
            <a:spcBef>
              <a:spcPct val="0"/>
            </a:spcBef>
            <a:spcAft>
              <a:spcPct val="15000"/>
            </a:spcAft>
            <a:buChar char="••"/>
          </a:pPr>
          <a:endParaRPr lang="de-DE" sz="2200" kern="1200" dirty="0"/>
        </a:p>
      </dsp:txBody>
      <dsp:txXfrm>
        <a:off x="2794684" y="2041917"/>
        <a:ext cx="1041744" cy="894218"/>
      </dsp:txXfrm>
    </dsp:sp>
    <dsp:sp modelId="{171E29CA-2733-204B-8A67-5FFE3F0618DC}">
      <dsp:nvSpPr>
        <dsp:cNvPr id="0" name=""/>
        <dsp:cNvSpPr/>
      </dsp:nvSpPr>
      <dsp:spPr>
        <a:xfrm>
          <a:off x="3594789" y="2955749"/>
          <a:ext cx="176182" cy="151924"/>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D32F51C6-295F-4041-AE8C-7ABABAE17883}">
      <dsp:nvSpPr>
        <dsp:cNvPr id="0" name=""/>
        <dsp:cNvSpPr/>
      </dsp:nvSpPr>
      <dsp:spPr>
        <a:xfrm>
          <a:off x="3847429" y="2553355"/>
          <a:ext cx="1509186" cy="1295462"/>
        </a:xfrm>
        <a:prstGeom prst="hexagon">
          <a:avLst>
            <a:gd name="adj" fmla="val 25000"/>
            <a:gd name="vf" fmla="val 115470"/>
          </a:avLst>
        </a:prstGeom>
        <a:solidFill>
          <a:schemeClr val="bg2">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41D10AC7-51EF-C849-9054-8590C6BEA989}">
      <dsp:nvSpPr>
        <dsp:cNvPr id="0" name=""/>
        <dsp:cNvSpPr/>
      </dsp:nvSpPr>
      <dsp:spPr>
        <a:xfrm>
          <a:off x="3882000" y="3133679"/>
          <a:ext cx="176182" cy="151924"/>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F99E2B4B-BA28-4C43-8180-D02DA822F81C}">
      <dsp:nvSpPr>
        <dsp:cNvPr id="0" name=""/>
        <dsp:cNvSpPr/>
      </dsp:nvSpPr>
      <dsp:spPr>
        <a:xfrm>
          <a:off x="1281146" y="1143265"/>
          <a:ext cx="1509186" cy="1295462"/>
        </a:xfrm>
        <a:prstGeom prst="hexagon">
          <a:avLst>
            <a:gd name="adj" fmla="val 25000"/>
            <a:gd name="vf" fmla="val 115470"/>
          </a:avLst>
        </a:prstGeom>
        <a:solidFill>
          <a:schemeClr val="bg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5560" rIns="0" bIns="35560" numCol="1" spcCol="1270" anchor="t" anchorCtr="0">
          <a:noAutofit/>
        </a:bodyPr>
        <a:lstStyle/>
        <a:p>
          <a:pPr lvl="0" algn="l" defTabSz="1244600">
            <a:lnSpc>
              <a:spcPct val="90000"/>
            </a:lnSpc>
            <a:spcBef>
              <a:spcPct val="0"/>
            </a:spcBef>
            <a:spcAft>
              <a:spcPct val="35000"/>
            </a:spcAft>
          </a:pPr>
          <a:endParaRPr lang="de-DE" sz="2800" kern="1200" dirty="0"/>
        </a:p>
        <a:p>
          <a:pPr marL="228600" lvl="1" indent="-228600" algn="l" defTabSz="977900">
            <a:lnSpc>
              <a:spcPct val="90000"/>
            </a:lnSpc>
            <a:spcBef>
              <a:spcPct val="0"/>
            </a:spcBef>
            <a:spcAft>
              <a:spcPct val="15000"/>
            </a:spcAft>
            <a:buChar char="••"/>
          </a:pPr>
          <a:endParaRPr lang="de-DE" sz="2200" kern="1200" dirty="0"/>
        </a:p>
      </dsp:txBody>
      <dsp:txXfrm>
        <a:off x="1514867" y="1343887"/>
        <a:ext cx="1041744" cy="894218"/>
      </dsp:txXfrm>
    </dsp:sp>
    <dsp:sp modelId="{B1D3A8D6-B998-2046-A18C-C121E791739D}">
      <dsp:nvSpPr>
        <dsp:cNvPr id="0" name=""/>
        <dsp:cNvSpPr/>
      </dsp:nvSpPr>
      <dsp:spPr>
        <a:xfrm>
          <a:off x="2308324" y="1169954"/>
          <a:ext cx="176182" cy="151924"/>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2FD222EC-EEB9-E44A-B487-1E05F11D6F93}">
      <dsp:nvSpPr>
        <dsp:cNvPr id="0" name=""/>
        <dsp:cNvSpPr/>
      </dsp:nvSpPr>
      <dsp:spPr>
        <a:xfrm>
          <a:off x="2560963" y="429152"/>
          <a:ext cx="1509186" cy="1295462"/>
        </a:xfrm>
        <a:prstGeom prst="hexagon">
          <a:avLst>
            <a:gd name="adj" fmla="val 25000"/>
            <a:gd name="vf" fmla="val 115470"/>
          </a:avLst>
        </a:prstGeom>
        <a:solidFill>
          <a:schemeClr val="bg2">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7DC4BA54-B48C-D74B-BF79-5C145E2B5ED1}">
      <dsp:nvSpPr>
        <dsp:cNvPr id="0" name=""/>
        <dsp:cNvSpPr/>
      </dsp:nvSpPr>
      <dsp:spPr>
        <a:xfrm>
          <a:off x="2595535" y="1003316"/>
          <a:ext cx="176182" cy="151924"/>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EB363D8E-F84E-1143-82BA-54FC70F75421}">
      <dsp:nvSpPr>
        <dsp:cNvPr id="0" name=""/>
        <dsp:cNvSpPr/>
      </dsp:nvSpPr>
      <dsp:spPr>
        <a:xfrm>
          <a:off x="3847429" y="1141212"/>
          <a:ext cx="1509186" cy="1295462"/>
        </a:xfrm>
        <a:prstGeom prst="hexagon">
          <a:avLst>
            <a:gd name="adj" fmla="val 25000"/>
            <a:gd name="vf" fmla="val 115470"/>
          </a:avLst>
        </a:prstGeom>
        <a:solidFill>
          <a:schemeClr val="bg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2390" rIns="0" bIns="72390" numCol="1" spcCol="1270" anchor="ctr" anchorCtr="0">
          <a:noAutofit/>
        </a:bodyPr>
        <a:lstStyle/>
        <a:p>
          <a:pPr lvl="0" algn="ctr" defTabSz="2533650">
            <a:lnSpc>
              <a:spcPct val="90000"/>
            </a:lnSpc>
            <a:spcBef>
              <a:spcPct val="0"/>
            </a:spcBef>
            <a:spcAft>
              <a:spcPct val="35000"/>
            </a:spcAft>
          </a:pPr>
          <a:endParaRPr lang="de-DE" sz="5700" kern="1200"/>
        </a:p>
      </dsp:txBody>
      <dsp:txXfrm>
        <a:off x="4081150" y="1341834"/>
        <a:ext cx="1041744" cy="894218"/>
      </dsp:txXfrm>
    </dsp:sp>
    <dsp:sp modelId="{C665D0B5-FA07-7648-B8B5-D7E8B78B8E5C}">
      <dsp:nvSpPr>
        <dsp:cNvPr id="0" name=""/>
        <dsp:cNvSpPr/>
      </dsp:nvSpPr>
      <dsp:spPr>
        <a:xfrm>
          <a:off x="4619997" y="1651608"/>
          <a:ext cx="1226581" cy="274670"/>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A1117319-3458-BA40-8C8E-752362BE38D4}">
      <dsp:nvSpPr>
        <dsp:cNvPr id="0" name=""/>
        <dsp:cNvSpPr/>
      </dsp:nvSpPr>
      <dsp:spPr>
        <a:xfrm>
          <a:off x="5139213" y="1853271"/>
          <a:ext cx="1509186" cy="1295462"/>
        </a:xfrm>
        <a:prstGeom prst="hexagon">
          <a:avLst>
            <a:gd name="adj" fmla="val 25000"/>
            <a:gd name="vf" fmla="val 115470"/>
          </a:avLst>
        </a:prstGeom>
        <a:solidFill>
          <a:schemeClr val="bg2">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F8F9FD1D-340E-A941-A7F2-4C84E14B9CE1}">
      <dsp:nvSpPr>
        <dsp:cNvPr id="0" name=""/>
        <dsp:cNvSpPr/>
      </dsp:nvSpPr>
      <dsp:spPr>
        <a:xfrm>
          <a:off x="5443709" y="1876197"/>
          <a:ext cx="176182" cy="151924"/>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10" rIns="91418" bIns="45710" numCol="1" anchor="t" anchorCtr="0" compatLnSpc="1">
            <a:prstTxWarp prst="textNoShape">
              <a:avLst/>
            </a:prstTxWarp>
          </a:bodyPr>
          <a:lstStyle>
            <a:lvl1pPr algn="l">
              <a:defRPr sz="1200">
                <a:latin typeface="Times New Roman" pitchFamily="18" charset="0"/>
              </a:defRPr>
            </a:lvl1pPr>
          </a:lstStyle>
          <a:p>
            <a:pPr>
              <a:defRPr/>
            </a:pPr>
            <a:endParaRPr lang="de-DE"/>
          </a:p>
        </p:txBody>
      </p:sp>
      <p:sp>
        <p:nvSpPr>
          <p:cNvPr id="48131"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10" rIns="91418" bIns="45710" numCol="1" anchor="t" anchorCtr="0" compatLnSpc="1">
            <a:prstTxWarp prst="textNoShape">
              <a:avLst/>
            </a:prstTxWarp>
          </a:bodyPr>
          <a:lstStyle>
            <a:lvl1pPr algn="r">
              <a:defRPr sz="1200">
                <a:latin typeface="Times New Roman" pitchFamily="18" charset="0"/>
              </a:defRPr>
            </a:lvl1pPr>
          </a:lstStyle>
          <a:p>
            <a:pPr>
              <a:defRPr/>
            </a:pPr>
            <a:endParaRPr lang="de-DE"/>
          </a:p>
        </p:txBody>
      </p:sp>
      <p:sp>
        <p:nvSpPr>
          <p:cNvPr id="48132"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10" rIns="91418" bIns="45710" numCol="1" anchor="b" anchorCtr="0" compatLnSpc="1">
            <a:prstTxWarp prst="textNoShape">
              <a:avLst/>
            </a:prstTxWarp>
          </a:bodyPr>
          <a:lstStyle>
            <a:lvl1pPr algn="l">
              <a:defRPr sz="1200">
                <a:latin typeface="Times New Roman" pitchFamily="18" charset="0"/>
              </a:defRPr>
            </a:lvl1pPr>
          </a:lstStyle>
          <a:p>
            <a:pPr>
              <a:defRPr/>
            </a:pPr>
            <a:endParaRPr lang="de-DE"/>
          </a:p>
        </p:txBody>
      </p:sp>
      <p:sp>
        <p:nvSpPr>
          <p:cNvPr id="48133"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10" rIns="91418" bIns="45710" numCol="1" anchor="b" anchorCtr="0" compatLnSpc="1">
            <a:prstTxWarp prst="textNoShape">
              <a:avLst/>
            </a:prstTxWarp>
          </a:bodyPr>
          <a:lstStyle>
            <a:lvl1pPr algn="r">
              <a:defRPr sz="1200">
                <a:latin typeface="Times New Roman" pitchFamily="18" charset="0"/>
              </a:defRPr>
            </a:lvl1pPr>
          </a:lstStyle>
          <a:p>
            <a:pPr>
              <a:defRPr/>
            </a:pPr>
            <a:fld id="{0EB8B559-F450-4AE6-AF6F-ACEA1ADADC99}" type="slidenum">
              <a:rPr lang="de-DE"/>
              <a:pPr>
                <a:defRPr/>
              </a:pPr>
              <a:t>‹Nr.›</a:t>
            </a:fld>
            <a:endParaRPr lang="de-DE"/>
          </a:p>
        </p:txBody>
      </p:sp>
    </p:spTree>
    <p:extLst>
      <p:ext uri="{BB962C8B-B14F-4D97-AF65-F5344CB8AC3E}">
        <p14:creationId xmlns:p14="http://schemas.microsoft.com/office/powerpoint/2010/main" val="27314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07AA366-6FFA-D549-AB23-6C213DF8BA80}" type="datetimeFigureOut">
              <a:rPr lang="de-DE" smtClean="0"/>
              <a:t>09.10.2020</a:t>
            </a:fld>
            <a:endParaRPr lang="de-DE"/>
          </a:p>
        </p:txBody>
      </p:sp>
      <p:sp>
        <p:nvSpPr>
          <p:cNvPr id="4" name="Folienbildplatzhalt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CC401EA1-9261-0243-A109-66DA617AC55B}" type="slidenum">
              <a:rPr lang="de-DE" smtClean="0"/>
              <a:t>‹Nr.›</a:t>
            </a:fld>
            <a:endParaRPr lang="de-DE"/>
          </a:p>
        </p:txBody>
      </p:sp>
    </p:spTree>
    <p:extLst>
      <p:ext uri="{BB962C8B-B14F-4D97-AF65-F5344CB8AC3E}">
        <p14:creationId xmlns:p14="http://schemas.microsoft.com/office/powerpoint/2010/main" val="671848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dirty="0">
                <a:solidFill>
                  <a:schemeClr val="tx1"/>
                </a:solidFill>
                <a:effectLst/>
                <a:latin typeface="+mn-lt"/>
                <a:ea typeface="+mn-ea"/>
                <a:cs typeface="+mn-cs"/>
              </a:rPr>
              <a:t>Wir sind ein  mittelständisches, expandierendes Unternehmen</a:t>
            </a:r>
            <a:endParaRPr lang="de-DE" dirty="0"/>
          </a:p>
        </p:txBody>
      </p:sp>
      <p:sp>
        <p:nvSpPr>
          <p:cNvPr id="4" name="Foliennummernplatzhalter 3"/>
          <p:cNvSpPr>
            <a:spLocks noGrp="1"/>
          </p:cNvSpPr>
          <p:nvPr>
            <p:ph type="sldNum" sz="quarter" idx="5"/>
          </p:nvPr>
        </p:nvSpPr>
        <p:spPr/>
        <p:txBody>
          <a:bodyPr/>
          <a:lstStyle/>
          <a:p>
            <a:fld id="{CC401EA1-9261-0243-A109-66DA617AC55B}" type="slidenum">
              <a:rPr lang="de-DE" smtClean="0"/>
              <a:t>0</a:t>
            </a:fld>
            <a:endParaRPr lang="de-DE"/>
          </a:p>
        </p:txBody>
      </p:sp>
    </p:spTree>
    <p:extLst>
      <p:ext uri="{BB962C8B-B14F-4D97-AF65-F5344CB8AC3E}">
        <p14:creationId xmlns:p14="http://schemas.microsoft.com/office/powerpoint/2010/main" val="1148859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C401EA1-9261-0243-A109-66DA617AC55B}" type="slidenum">
              <a:rPr lang="de-DE" smtClean="0"/>
              <a:t>9</a:t>
            </a:fld>
            <a:endParaRPr lang="de-DE"/>
          </a:p>
        </p:txBody>
      </p:sp>
    </p:spTree>
    <p:extLst>
      <p:ext uri="{BB962C8B-B14F-4D97-AF65-F5344CB8AC3E}">
        <p14:creationId xmlns:p14="http://schemas.microsoft.com/office/powerpoint/2010/main" val="1804715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C401EA1-9261-0243-A109-66DA617AC55B}" type="slidenum">
              <a:rPr lang="de-DE" smtClean="0"/>
              <a:t>10</a:t>
            </a:fld>
            <a:endParaRPr lang="de-DE"/>
          </a:p>
        </p:txBody>
      </p:sp>
    </p:spTree>
    <p:extLst>
      <p:ext uri="{BB962C8B-B14F-4D97-AF65-F5344CB8AC3E}">
        <p14:creationId xmlns:p14="http://schemas.microsoft.com/office/powerpoint/2010/main" val="1834783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C401EA1-9261-0243-A109-66DA617AC55B}" type="slidenum">
              <a:rPr lang="de-DE" smtClean="0"/>
              <a:t>11</a:t>
            </a:fld>
            <a:endParaRPr lang="de-DE"/>
          </a:p>
        </p:txBody>
      </p:sp>
    </p:spTree>
    <p:extLst>
      <p:ext uri="{BB962C8B-B14F-4D97-AF65-F5344CB8AC3E}">
        <p14:creationId xmlns:p14="http://schemas.microsoft.com/office/powerpoint/2010/main" val="3239980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C401EA1-9261-0243-A109-66DA617AC55B}" type="slidenum">
              <a:rPr lang="de-DE" smtClean="0"/>
              <a:t>12</a:t>
            </a:fld>
            <a:endParaRPr lang="de-DE"/>
          </a:p>
        </p:txBody>
      </p:sp>
    </p:spTree>
    <p:extLst>
      <p:ext uri="{BB962C8B-B14F-4D97-AF65-F5344CB8AC3E}">
        <p14:creationId xmlns:p14="http://schemas.microsoft.com/office/powerpoint/2010/main" val="1017207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C401EA1-9261-0243-A109-66DA617AC55B}" type="slidenum">
              <a:rPr lang="de-DE" smtClean="0"/>
              <a:t>13</a:t>
            </a:fld>
            <a:endParaRPr lang="de-DE"/>
          </a:p>
        </p:txBody>
      </p:sp>
    </p:spTree>
    <p:extLst>
      <p:ext uri="{BB962C8B-B14F-4D97-AF65-F5344CB8AC3E}">
        <p14:creationId xmlns:p14="http://schemas.microsoft.com/office/powerpoint/2010/main" val="1384995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dirty="0">
                <a:solidFill>
                  <a:schemeClr val="tx1"/>
                </a:solidFill>
                <a:effectLst/>
                <a:latin typeface="+mn-lt"/>
                <a:ea typeface="+mn-ea"/>
                <a:cs typeface="+mn-cs"/>
              </a:rPr>
              <a:t>Durch kluge Wahl der statischen Systeme, durch den Einsatz modernster Software, durch Erfahrung und </a:t>
            </a:r>
            <a:r>
              <a:rPr lang="de-DE" sz="1200" b="0" i="0" u="none" strike="noStrike" kern="1200" dirty="0" err="1">
                <a:solidFill>
                  <a:schemeClr val="tx1"/>
                </a:solidFill>
                <a:effectLst/>
                <a:latin typeface="+mn-lt"/>
                <a:ea typeface="+mn-ea"/>
                <a:cs typeface="+mn-cs"/>
              </a:rPr>
              <a:t>Know-How</a:t>
            </a:r>
            <a:r>
              <a:rPr lang="de-DE" sz="1200" b="0" i="0" u="none" strike="noStrike" kern="1200" dirty="0">
                <a:solidFill>
                  <a:schemeClr val="tx1"/>
                </a:solidFill>
                <a:effectLst/>
                <a:latin typeface="+mn-lt"/>
                <a:ea typeface="+mn-ea"/>
                <a:cs typeface="+mn-cs"/>
              </a:rPr>
              <a:t> kann bereits in einer frühen Planungsphase Einfluss auf Material- und Arbeitsaufwand im Bauprozess genommen werden – und somit auf die ökonomischen Belange des Bauherrn. Dabei ist es eminent wichtig neben Tragsicherheit und Gebrauchstauglichkeit auch den Schallschutz, Wärmeschutz und Brandschutz von Anfang an im Blick zu haben. Ein guter Statiker spart dem Bauherren die meisten Kosten da ein, wo er sie nicht sieht. Im Bauablauf, in der Wahl der Baustoffe und dem Materialaufwand.</a:t>
            </a:r>
            <a:endParaRPr lang="de-DE" dirty="0"/>
          </a:p>
        </p:txBody>
      </p:sp>
      <p:sp>
        <p:nvSpPr>
          <p:cNvPr id="4" name="Foliennummernplatzhalter 3"/>
          <p:cNvSpPr>
            <a:spLocks noGrp="1"/>
          </p:cNvSpPr>
          <p:nvPr>
            <p:ph type="sldNum" sz="quarter" idx="5"/>
          </p:nvPr>
        </p:nvSpPr>
        <p:spPr/>
        <p:txBody>
          <a:bodyPr/>
          <a:lstStyle/>
          <a:p>
            <a:fld id="{CC401EA1-9261-0243-A109-66DA617AC55B}" type="slidenum">
              <a:rPr lang="de-DE" smtClean="0"/>
              <a:t>14</a:t>
            </a:fld>
            <a:endParaRPr lang="de-DE"/>
          </a:p>
        </p:txBody>
      </p:sp>
    </p:spTree>
    <p:extLst>
      <p:ext uri="{BB962C8B-B14F-4D97-AF65-F5344CB8AC3E}">
        <p14:creationId xmlns:p14="http://schemas.microsoft.com/office/powerpoint/2010/main" val="1540112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C401EA1-9261-0243-A109-66DA617AC55B}" type="slidenum">
              <a:rPr lang="de-DE" smtClean="0"/>
              <a:t>15</a:t>
            </a:fld>
            <a:endParaRPr lang="de-DE"/>
          </a:p>
        </p:txBody>
      </p:sp>
    </p:spTree>
    <p:extLst>
      <p:ext uri="{BB962C8B-B14F-4D97-AF65-F5344CB8AC3E}">
        <p14:creationId xmlns:p14="http://schemas.microsoft.com/office/powerpoint/2010/main" val="1594915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C401EA1-9261-0243-A109-66DA617AC55B}" type="slidenum">
              <a:rPr lang="de-DE" smtClean="0"/>
              <a:t>16</a:t>
            </a:fld>
            <a:endParaRPr lang="de-DE"/>
          </a:p>
        </p:txBody>
      </p:sp>
    </p:spTree>
    <p:extLst>
      <p:ext uri="{BB962C8B-B14F-4D97-AF65-F5344CB8AC3E}">
        <p14:creationId xmlns:p14="http://schemas.microsoft.com/office/powerpoint/2010/main" val="4153018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C401EA1-9261-0243-A109-66DA617AC55B}" type="slidenum">
              <a:rPr lang="de-DE" smtClean="0"/>
              <a:t>17</a:t>
            </a:fld>
            <a:endParaRPr lang="de-DE"/>
          </a:p>
        </p:txBody>
      </p:sp>
    </p:spTree>
    <p:extLst>
      <p:ext uri="{BB962C8B-B14F-4D97-AF65-F5344CB8AC3E}">
        <p14:creationId xmlns:p14="http://schemas.microsoft.com/office/powerpoint/2010/main" val="1129384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C401EA1-9261-0243-A109-66DA617AC55B}" type="slidenum">
              <a:rPr lang="de-DE" smtClean="0"/>
              <a:t>18</a:t>
            </a:fld>
            <a:endParaRPr lang="de-DE"/>
          </a:p>
        </p:txBody>
      </p:sp>
    </p:spTree>
    <p:extLst>
      <p:ext uri="{BB962C8B-B14F-4D97-AF65-F5344CB8AC3E}">
        <p14:creationId xmlns:p14="http://schemas.microsoft.com/office/powerpoint/2010/main" val="2179756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dirty="0">
                <a:solidFill>
                  <a:schemeClr val="tx1"/>
                </a:solidFill>
                <a:effectLst/>
                <a:latin typeface="+mn-lt"/>
                <a:ea typeface="+mn-ea"/>
                <a:cs typeface="+mn-cs"/>
              </a:rPr>
              <a:t>Unser erfahrenes Team hat eine Vielzahl interessanter und komplexer Objekte erfolgreich geplant und deren Ausführung überwacht. </a:t>
            </a:r>
          </a:p>
          <a:p>
            <a:r>
              <a:rPr lang="de-DE" sz="1200" b="0" i="0" u="none" strike="noStrike" kern="1200" dirty="0">
                <a:solidFill>
                  <a:schemeClr val="tx1"/>
                </a:solidFill>
                <a:effectLst/>
                <a:latin typeface="+mn-lt"/>
                <a:ea typeface="+mn-ea"/>
                <a:cs typeface="+mn-cs"/>
              </a:rPr>
              <a:t>Teamarbeit intern wie auch extern mit unseren Kunden steht stets an erster Stelle. </a:t>
            </a:r>
          </a:p>
          <a:p>
            <a:r>
              <a:rPr lang="de-DE" sz="1200" b="0" i="0" u="none" strike="noStrike" kern="1200" dirty="0">
                <a:solidFill>
                  <a:schemeClr val="tx1"/>
                </a:solidFill>
                <a:effectLst/>
                <a:latin typeface="+mn-lt"/>
                <a:ea typeface="+mn-ea"/>
                <a:cs typeface="+mn-cs"/>
              </a:rPr>
              <a:t>Dabei legen wir großen Wert auf Flexibilität und kurze Kommunikationswege. </a:t>
            </a:r>
          </a:p>
          <a:p>
            <a:r>
              <a:rPr lang="de-DE" sz="1200" b="0" i="0" u="none" strike="noStrike" kern="1200" dirty="0">
                <a:solidFill>
                  <a:schemeClr val="tx1"/>
                </a:solidFill>
                <a:effectLst/>
                <a:latin typeface="+mn-lt"/>
                <a:ea typeface="+mn-ea"/>
                <a:cs typeface="+mn-cs"/>
              </a:rPr>
              <a:t>Unsere Auftraggeber verstehen wir als Partner, die wir individuell und unkompliziert unterstützen. Immer das Ziel vor Augen, ihre Projekte effektiv, wirtschaftlich und in hochwertiger Qualität umzusetzen.</a:t>
            </a:r>
            <a:endParaRPr lang="de-DE" dirty="0"/>
          </a:p>
        </p:txBody>
      </p:sp>
      <p:sp>
        <p:nvSpPr>
          <p:cNvPr id="4" name="Foliennummernplatzhalter 3"/>
          <p:cNvSpPr>
            <a:spLocks noGrp="1"/>
          </p:cNvSpPr>
          <p:nvPr>
            <p:ph type="sldNum" sz="quarter" idx="5"/>
          </p:nvPr>
        </p:nvSpPr>
        <p:spPr/>
        <p:txBody>
          <a:bodyPr/>
          <a:lstStyle/>
          <a:p>
            <a:fld id="{CC401EA1-9261-0243-A109-66DA617AC55B}" type="slidenum">
              <a:rPr lang="de-DE" smtClean="0"/>
              <a:t>1</a:t>
            </a:fld>
            <a:endParaRPr lang="de-DE"/>
          </a:p>
        </p:txBody>
      </p:sp>
    </p:spTree>
    <p:extLst>
      <p:ext uri="{BB962C8B-B14F-4D97-AF65-F5344CB8AC3E}">
        <p14:creationId xmlns:p14="http://schemas.microsoft.com/office/powerpoint/2010/main" val="1166648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C401EA1-9261-0243-A109-66DA617AC55B}" type="slidenum">
              <a:rPr lang="de-DE" smtClean="0"/>
              <a:t>19</a:t>
            </a:fld>
            <a:endParaRPr lang="de-DE"/>
          </a:p>
        </p:txBody>
      </p:sp>
    </p:spTree>
    <p:extLst>
      <p:ext uri="{BB962C8B-B14F-4D97-AF65-F5344CB8AC3E}">
        <p14:creationId xmlns:p14="http://schemas.microsoft.com/office/powerpoint/2010/main" val="873415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sz="1200" dirty="0">
                <a:solidFill>
                  <a:srgbClr val="384452"/>
                </a:solidFill>
                <a:latin typeface="Lato"/>
              </a:rPr>
              <a:t>Das Ingenieurbüro </a:t>
            </a:r>
            <a:r>
              <a:rPr lang="de-DE" sz="1200" dirty="0" err="1">
                <a:solidFill>
                  <a:srgbClr val="384452"/>
                </a:solidFill>
                <a:latin typeface="Lato"/>
              </a:rPr>
              <a:t>Eggersmann</a:t>
            </a:r>
            <a:r>
              <a:rPr lang="de-DE" sz="1200" dirty="0">
                <a:solidFill>
                  <a:srgbClr val="384452"/>
                </a:solidFill>
                <a:latin typeface="Lato"/>
              </a:rPr>
              <a:t> ist ein überregionaler Anbieter für Tragwerksplanung, statische Gutachten, Sanierungskonzepte und Bauphysik.</a:t>
            </a:r>
          </a:p>
          <a:p>
            <a:pPr algn="l"/>
            <a:r>
              <a:rPr lang="de-DE" sz="1200" dirty="0">
                <a:solidFill>
                  <a:srgbClr val="384452"/>
                </a:solidFill>
                <a:latin typeface="Lato"/>
              </a:rPr>
              <a:t>Vom ersten Entwurf bis zur Ausführung bieten wir ein weites Spektrum anspruchsvoller Dienstleistungen für private und öffentliche Bauherrn.</a:t>
            </a:r>
          </a:p>
          <a:p>
            <a:pPr algn="l"/>
            <a:r>
              <a:rPr lang="de-DE" sz="1200" dirty="0">
                <a:solidFill>
                  <a:srgbClr val="384452"/>
                </a:solidFill>
                <a:latin typeface="Lato"/>
              </a:rPr>
              <a:t>In jedem Projekt ermöglichen wir die beste Lösung durch das Zusammenspiel unserer hochqualifizierten Mannschaft und dem Einsatz modernster Technologie – auf Basis unserer langjährigen Erfahrung.</a:t>
            </a:r>
          </a:p>
          <a:p>
            <a:pPr algn="l"/>
            <a:r>
              <a:rPr lang="de-DE" sz="1200" dirty="0">
                <a:solidFill>
                  <a:srgbClr val="171C48"/>
                </a:solidFill>
                <a:latin typeface="Lato"/>
              </a:rPr>
              <a:t>.</a:t>
            </a:r>
            <a:r>
              <a:rPr lang="de-DE" sz="1200" dirty="0">
                <a:solidFill>
                  <a:srgbClr val="384452"/>
                </a:solidFill>
                <a:latin typeface="Lato"/>
              </a:rPr>
              <a:t>Getragen wird diese Leistung durch echten Teamgeist und optimale Prozesse, die für alle Beteiligten einen reibungslosen und verlässlichen Ablauf des Projektes garantieren.</a:t>
            </a:r>
          </a:p>
          <a:p>
            <a:pPr algn="l"/>
            <a:r>
              <a:rPr lang="de-DE" sz="1200" dirty="0">
                <a:solidFill>
                  <a:srgbClr val="384452"/>
                </a:solidFill>
                <a:latin typeface="Lato"/>
              </a:rPr>
              <a:t>Neben Kompetenzbildung fördern wir gezielt die Leidenschaft für frisches Denken und verantwortliches Handeln.</a:t>
            </a:r>
          </a:p>
          <a:p>
            <a:pPr algn="l"/>
            <a:r>
              <a:rPr lang="de-DE" sz="1200" dirty="0">
                <a:solidFill>
                  <a:srgbClr val="384452"/>
                </a:solidFill>
                <a:latin typeface="Lato"/>
              </a:rPr>
              <a:t>Wir sind bereit für die Herausforderungen der Zukunft.</a:t>
            </a:r>
            <a:endParaRPr lang="de-DE" sz="1200" b="0" i="0" u="none" strike="noStrike" dirty="0">
              <a:solidFill>
                <a:srgbClr val="384452"/>
              </a:solidFill>
              <a:effectLst/>
              <a:latin typeface="Lato"/>
            </a:endParaRPr>
          </a:p>
          <a:p>
            <a:endParaRPr lang="de-DE" dirty="0"/>
          </a:p>
        </p:txBody>
      </p:sp>
      <p:sp>
        <p:nvSpPr>
          <p:cNvPr id="4" name="Foliennummernplatzhalter 3"/>
          <p:cNvSpPr>
            <a:spLocks noGrp="1"/>
          </p:cNvSpPr>
          <p:nvPr>
            <p:ph type="sldNum" sz="quarter" idx="5"/>
          </p:nvPr>
        </p:nvSpPr>
        <p:spPr/>
        <p:txBody>
          <a:bodyPr/>
          <a:lstStyle/>
          <a:p>
            <a:fld id="{CC401EA1-9261-0243-A109-66DA617AC55B}" type="slidenum">
              <a:rPr lang="de-DE" smtClean="0"/>
              <a:t>2</a:t>
            </a:fld>
            <a:endParaRPr lang="de-DE"/>
          </a:p>
        </p:txBody>
      </p:sp>
    </p:spTree>
    <p:extLst>
      <p:ext uri="{BB962C8B-B14F-4D97-AF65-F5344CB8AC3E}">
        <p14:creationId xmlns:p14="http://schemas.microsoft.com/office/powerpoint/2010/main" val="1628900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C401EA1-9261-0243-A109-66DA617AC55B}" type="slidenum">
              <a:rPr lang="de-DE" smtClean="0"/>
              <a:t>3</a:t>
            </a:fld>
            <a:endParaRPr lang="de-DE"/>
          </a:p>
        </p:txBody>
      </p:sp>
    </p:spTree>
    <p:extLst>
      <p:ext uri="{BB962C8B-B14F-4D97-AF65-F5344CB8AC3E}">
        <p14:creationId xmlns:p14="http://schemas.microsoft.com/office/powerpoint/2010/main" val="344867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dirty="0">
                <a:solidFill>
                  <a:schemeClr val="tx1"/>
                </a:solidFill>
                <a:effectLst/>
                <a:latin typeface="+mn-lt"/>
                <a:ea typeface="+mn-ea"/>
                <a:cs typeface="+mn-cs"/>
              </a:rPr>
              <a:t>Kompetenzen</a:t>
            </a:r>
          </a:p>
          <a:p>
            <a:r>
              <a:rPr lang="de-DE" sz="1200" b="0" i="0" u="none" strike="noStrike" kern="1200" dirty="0">
                <a:solidFill>
                  <a:schemeClr val="tx1"/>
                </a:solidFill>
                <a:effectLst/>
                <a:latin typeface="+mn-lt"/>
                <a:ea typeface="+mn-ea"/>
                <a:cs typeface="+mn-cs"/>
              </a:rPr>
              <a:t>Hier finden sie einen Teil unserer technischen Kompetenzen, mit denen wir in letzter Zeit gearbeitet haben. Da wir unser Ingenieurbüro als kreative Schmiede sehen, befassen wir uns täglich mit neuen Technologien und erweitern unsere Fähigkeiten ständig. </a:t>
            </a:r>
          </a:p>
          <a:p>
            <a:endParaRPr lang="de-DE" sz="1200" b="0" i="0" u="none" strike="noStrike" kern="1200" dirty="0">
              <a:solidFill>
                <a:schemeClr val="tx1"/>
              </a:solidFill>
              <a:effectLst/>
              <a:latin typeface="+mn-lt"/>
              <a:ea typeface="+mn-ea"/>
              <a:cs typeface="+mn-cs"/>
            </a:endParaRPr>
          </a:p>
          <a:p>
            <a:r>
              <a:rPr lang="de-DE" sz="1200" b="0" i="0" u="none" strike="noStrike" kern="1200" dirty="0">
                <a:solidFill>
                  <a:schemeClr val="tx1"/>
                </a:solidFill>
                <a:effectLst/>
                <a:latin typeface="+mn-lt"/>
                <a:ea typeface="+mn-ea"/>
                <a:cs typeface="+mn-cs"/>
              </a:rPr>
              <a:t>Für die Lösung von Planungsaufgaben setzen wir aktuellste Soft- und Hardwarekomponenten ein. Dies gilt sowohl für unsere CAD-Anwendungen, die durch entsprechende Verträge fortwährend aktualisiert werden, als auch für unsere Hardware, die in Abhängigkeit der Anforderungen der neuen Software permanent auf dem Stand der Technik gehalten wird. Unsere CAD ermöglicht es, zwei- und auch dreidimensional zu planen und darzustellen. Der Einsatz neuester Software für die technischen Berechnungen und die Ausschreibung von Leistungen ist selbstverständlich.</a:t>
            </a:r>
          </a:p>
          <a:p>
            <a:endParaRPr lang="de-DE" sz="1200" b="0" i="0" u="none" strike="noStrike" kern="1200" dirty="0">
              <a:solidFill>
                <a:schemeClr val="tx1"/>
              </a:solidFill>
              <a:effectLst/>
              <a:latin typeface="+mn-lt"/>
              <a:ea typeface="+mn-ea"/>
              <a:cs typeface="+mn-cs"/>
            </a:endParaRPr>
          </a:p>
          <a:p>
            <a:r>
              <a:rPr lang="de-DE" sz="1200" b="0" i="0" u="none" strike="noStrike" kern="1200" dirty="0">
                <a:solidFill>
                  <a:schemeClr val="tx1"/>
                </a:solidFill>
                <a:effectLst/>
                <a:latin typeface="+mn-lt"/>
                <a:ea typeface="+mn-ea"/>
                <a:cs typeface="+mn-cs"/>
              </a:rPr>
              <a:t>Unsere hohen Ansprüche an Planungsqualität und Ästhetik verwirklichen wir mit dem Einsatz modernster Technologie.</a:t>
            </a:r>
          </a:p>
          <a:p>
            <a:r>
              <a:rPr lang="de-DE" sz="1200" b="0" i="0" u="none" strike="noStrike" kern="1200" dirty="0">
                <a:solidFill>
                  <a:schemeClr val="tx1"/>
                </a:solidFill>
                <a:effectLst/>
                <a:latin typeface="+mn-lt"/>
                <a:ea typeface="+mn-ea"/>
                <a:cs typeface="+mn-cs"/>
              </a:rPr>
              <a:t>Wir aktualisieren Hard- und Software unserer EDV-Ausstattung regelmäßig und nutzen die umfangreichen Möglichkeiten der hochleistungsfähigen Technik konsequent.</a:t>
            </a:r>
          </a:p>
          <a:p>
            <a:endParaRPr lang="de-DE" dirty="0"/>
          </a:p>
        </p:txBody>
      </p:sp>
      <p:sp>
        <p:nvSpPr>
          <p:cNvPr id="4" name="Foliennummernplatzhalter 3"/>
          <p:cNvSpPr>
            <a:spLocks noGrp="1"/>
          </p:cNvSpPr>
          <p:nvPr>
            <p:ph type="sldNum" sz="quarter" idx="5"/>
          </p:nvPr>
        </p:nvSpPr>
        <p:spPr/>
        <p:txBody>
          <a:bodyPr/>
          <a:lstStyle/>
          <a:p>
            <a:fld id="{CC401EA1-9261-0243-A109-66DA617AC55B}" type="slidenum">
              <a:rPr lang="de-DE" smtClean="0"/>
              <a:t>4</a:t>
            </a:fld>
            <a:endParaRPr lang="de-DE"/>
          </a:p>
        </p:txBody>
      </p:sp>
    </p:spTree>
    <p:extLst>
      <p:ext uri="{BB962C8B-B14F-4D97-AF65-F5344CB8AC3E}">
        <p14:creationId xmlns:p14="http://schemas.microsoft.com/office/powerpoint/2010/main" val="3590660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a:r>
            <a:br>
              <a:rPr lang="de-DE" dirty="0"/>
            </a:br>
            <a:endParaRPr lang="de-DE" dirty="0"/>
          </a:p>
        </p:txBody>
      </p:sp>
      <p:sp>
        <p:nvSpPr>
          <p:cNvPr id="4" name="Foliennummernplatzhalter 3"/>
          <p:cNvSpPr>
            <a:spLocks noGrp="1"/>
          </p:cNvSpPr>
          <p:nvPr>
            <p:ph type="sldNum" sz="quarter" idx="5"/>
          </p:nvPr>
        </p:nvSpPr>
        <p:spPr/>
        <p:txBody>
          <a:bodyPr/>
          <a:lstStyle/>
          <a:p>
            <a:fld id="{CC401EA1-9261-0243-A109-66DA617AC55B}" type="slidenum">
              <a:rPr lang="de-DE" smtClean="0"/>
              <a:t>5</a:t>
            </a:fld>
            <a:endParaRPr lang="de-DE"/>
          </a:p>
        </p:txBody>
      </p:sp>
    </p:spTree>
    <p:extLst>
      <p:ext uri="{BB962C8B-B14F-4D97-AF65-F5344CB8AC3E}">
        <p14:creationId xmlns:p14="http://schemas.microsoft.com/office/powerpoint/2010/main" val="3552755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a:r>
            <a:br>
              <a:rPr lang="de-DE" dirty="0"/>
            </a:br>
            <a:endParaRPr lang="de-DE" dirty="0"/>
          </a:p>
        </p:txBody>
      </p:sp>
      <p:sp>
        <p:nvSpPr>
          <p:cNvPr id="4" name="Foliennummernplatzhalter 3"/>
          <p:cNvSpPr>
            <a:spLocks noGrp="1"/>
          </p:cNvSpPr>
          <p:nvPr>
            <p:ph type="sldNum" sz="quarter" idx="5"/>
          </p:nvPr>
        </p:nvSpPr>
        <p:spPr/>
        <p:txBody>
          <a:bodyPr/>
          <a:lstStyle/>
          <a:p>
            <a:fld id="{CC401EA1-9261-0243-A109-66DA617AC55B}" type="slidenum">
              <a:rPr lang="de-DE" smtClean="0"/>
              <a:t>6</a:t>
            </a:fld>
            <a:endParaRPr lang="de-DE"/>
          </a:p>
        </p:txBody>
      </p:sp>
    </p:spTree>
    <p:extLst>
      <p:ext uri="{BB962C8B-B14F-4D97-AF65-F5344CB8AC3E}">
        <p14:creationId xmlns:p14="http://schemas.microsoft.com/office/powerpoint/2010/main" val="2961927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C401EA1-9261-0243-A109-66DA617AC55B}" type="slidenum">
              <a:rPr lang="de-DE" smtClean="0"/>
              <a:t>7</a:t>
            </a:fld>
            <a:endParaRPr lang="de-DE"/>
          </a:p>
        </p:txBody>
      </p:sp>
    </p:spTree>
    <p:extLst>
      <p:ext uri="{BB962C8B-B14F-4D97-AF65-F5344CB8AC3E}">
        <p14:creationId xmlns:p14="http://schemas.microsoft.com/office/powerpoint/2010/main" val="1750835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C401EA1-9261-0243-A109-66DA617AC55B}" type="slidenum">
              <a:rPr lang="de-DE" smtClean="0"/>
              <a:t>8</a:t>
            </a:fld>
            <a:endParaRPr lang="de-DE"/>
          </a:p>
        </p:txBody>
      </p:sp>
    </p:spTree>
    <p:extLst>
      <p:ext uri="{BB962C8B-B14F-4D97-AF65-F5344CB8AC3E}">
        <p14:creationId xmlns:p14="http://schemas.microsoft.com/office/powerpoint/2010/main" val="88830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811868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a:spLocks noGrp="1" noChangeArrowheads="1"/>
          </p:cNvSpPr>
          <p:nvPr>
            <p:ph type="ftr" sz="quarter" idx="10"/>
          </p:nvPr>
        </p:nvSpPr>
        <p:spPr>
          <a:xfrm>
            <a:off x="628650" y="6461125"/>
            <a:ext cx="7772400" cy="315913"/>
          </a:xfrm>
          <a:prstGeom prst="rect">
            <a:avLst/>
          </a:prstGeom>
          <a:ln/>
        </p:spPr>
        <p:txBody>
          <a:bodyPr/>
          <a:lstStyle>
            <a:lvl1pPr>
              <a:defRPr/>
            </a:lvl1pPr>
          </a:lstStyle>
          <a:p>
            <a:pPr>
              <a:defRPr/>
            </a:pPr>
            <a:r>
              <a:rPr lang="de-DE"/>
              <a:t>Bewerbung um Prüfingenieurleistungen für den Bau Neue Schleusen DEK-Nord</a:t>
            </a:r>
          </a:p>
        </p:txBody>
      </p:sp>
    </p:spTree>
    <p:extLst>
      <p:ext uri="{BB962C8B-B14F-4D97-AF65-F5344CB8AC3E}">
        <p14:creationId xmlns:p14="http://schemas.microsoft.com/office/powerpoint/2010/main" val="2149256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304800"/>
            <a:ext cx="1943100" cy="57150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85800" y="304800"/>
            <a:ext cx="5676900" cy="57150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a:spLocks noGrp="1" noChangeArrowheads="1"/>
          </p:cNvSpPr>
          <p:nvPr>
            <p:ph type="ftr" sz="quarter" idx="10"/>
          </p:nvPr>
        </p:nvSpPr>
        <p:spPr>
          <a:xfrm>
            <a:off x="628650" y="6461125"/>
            <a:ext cx="7772400" cy="315913"/>
          </a:xfrm>
          <a:prstGeom prst="rect">
            <a:avLst/>
          </a:prstGeom>
          <a:ln/>
        </p:spPr>
        <p:txBody>
          <a:bodyPr/>
          <a:lstStyle>
            <a:lvl1pPr>
              <a:defRPr/>
            </a:lvl1pPr>
          </a:lstStyle>
          <a:p>
            <a:pPr>
              <a:defRPr/>
            </a:pPr>
            <a:r>
              <a:rPr lang="de-DE"/>
              <a:t>Bewerbung um Prüfingenieurleistungen für den Bau Neue Schleusen DEK-Nord</a:t>
            </a:r>
          </a:p>
        </p:txBody>
      </p:sp>
    </p:spTree>
    <p:extLst>
      <p:ext uri="{BB962C8B-B14F-4D97-AF65-F5344CB8AC3E}">
        <p14:creationId xmlns:p14="http://schemas.microsoft.com/office/powerpoint/2010/main" val="3746799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5800" y="304800"/>
            <a:ext cx="7772400" cy="1143000"/>
          </a:xfrm>
        </p:spPr>
        <p:txBody>
          <a:bodyPr/>
          <a:lstStyle/>
          <a:p>
            <a:r>
              <a:rPr lang="de-DE"/>
              <a:t>Titelmasterformat durch Klicken bearbeiten</a:t>
            </a:r>
          </a:p>
        </p:txBody>
      </p:sp>
      <p:sp>
        <p:nvSpPr>
          <p:cNvPr id="3" name="Textplatzhalter 2"/>
          <p:cNvSpPr>
            <a:spLocks noGrp="1"/>
          </p:cNvSpPr>
          <p:nvPr>
            <p:ph type="body" sz="half" idx="1"/>
          </p:nvPr>
        </p:nvSpPr>
        <p:spPr>
          <a:xfrm>
            <a:off x="685800" y="2209800"/>
            <a:ext cx="3810000" cy="3810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2209800"/>
            <a:ext cx="3810000" cy="3810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5"/>
          <p:cNvSpPr>
            <a:spLocks noGrp="1" noChangeArrowheads="1"/>
          </p:cNvSpPr>
          <p:nvPr>
            <p:ph type="ftr" sz="quarter" idx="10"/>
          </p:nvPr>
        </p:nvSpPr>
        <p:spPr>
          <a:xfrm>
            <a:off x="628650" y="6461125"/>
            <a:ext cx="7772400" cy="315913"/>
          </a:xfrm>
          <a:prstGeom prst="rect">
            <a:avLst/>
          </a:prstGeom>
          <a:ln/>
        </p:spPr>
        <p:txBody>
          <a:bodyPr/>
          <a:lstStyle>
            <a:lvl1pPr>
              <a:defRPr/>
            </a:lvl1pPr>
          </a:lstStyle>
          <a:p>
            <a:pPr>
              <a:defRPr/>
            </a:pPr>
            <a:r>
              <a:rPr lang="de-DE"/>
              <a:t>Bewerbung um Prüfingenieurleistungen für den Bau Neue Schleusen DEK-Nord</a:t>
            </a:r>
          </a:p>
        </p:txBody>
      </p:sp>
    </p:spTree>
    <p:extLst>
      <p:ext uri="{BB962C8B-B14F-4D97-AF65-F5344CB8AC3E}">
        <p14:creationId xmlns:p14="http://schemas.microsoft.com/office/powerpoint/2010/main" val="1058084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685800" y="304800"/>
            <a:ext cx="7772400" cy="1143000"/>
          </a:xfrm>
        </p:spPr>
        <p:txBody>
          <a:bodyPr/>
          <a:lstStyle/>
          <a:p>
            <a:r>
              <a:rPr lang="de-DE"/>
              <a:t>Titelmasterformat durch Klicken bearbeiten</a:t>
            </a:r>
          </a:p>
        </p:txBody>
      </p:sp>
      <p:sp>
        <p:nvSpPr>
          <p:cNvPr id="3" name="Inhaltsplatzhalter 2"/>
          <p:cNvSpPr>
            <a:spLocks noGrp="1"/>
          </p:cNvSpPr>
          <p:nvPr>
            <p:ph sz="quarter" idx="1"/>
          </p:nvPr>
        </p:nvSpPr>
        <p:spPr>
          <a:xfrm>
            <a:off x="685800" y="2209800"/>
            <a:ext cx="3810000" cy="1828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648200" y="2209800"/>
            <a:ext cx="3810000" cy="1828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685800" y="4191000"/>
            <a:ext cx="3810000" cy="1828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Inhaltsplatzhalter 5"/>
          <p:cNvSpPr>
            <a:spLocks noGrp="1"/>
          </p:cNvSpPr>
          <p:nvPr>
            <p:ph sz="quarter" idx="4"/>
          </p:nvPr>
        </p:nvSpPr>
        <p:spPr>
          <a:xfrm>
            <a:off x="4648200" y="4191000"/>
            <a:ext cx="3810000" cy="1828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5"/>
          <p:cNvSpPr>
            <a:spLocks noGrp="1" noChangeArrowheads="1"/>
          </p:cNvSpPr>
          <p:nvPr>
            <p:ph type="ftr" sz="quarter" idx="10"/>
          </p:nvPr>
        </p:nvSpPr>
        <p:spPr>
          <a:xfrm>
            <a:off x="628650" y="6461125"/>
            <a:ext cx="7772400" cy="315913"/>
          </a:xfrm>
          <a:prstGeom prst="rect">
            <a:avLst/>
          </a:prstGeom>
          <a:ln/>
        </p:spPr>
        <p:txBody>
          <a:bodyPr/>
          <a:lstStyle>
            <a:lvl1pPr>
              <a:defRPr/>
            </a:lvl1pPr>
          </a:lstStyle>
          <a:p>
            <a:pPr>
              <a:defRPr/>
            </a:pPr>
            <a:r>
              <a:rPr lang="de-DE"/>
              <a:t>Bewerbung um Prüfingenieurleistungen für den Bau Neue Schleusen DEK-Nord</a:t>
            </a:r>
          </a:p>
        </p:txBody>
      </p:sp>
    </p:spTree>
    <p:extLst>
      <p:ext uri="{BB962C8B-B14F-4D97-AF65-F5344CB8AC3E}">
        <p14:creationId xmlns:p14="http://schemas.microsoft.com/office/powerpoint/2010/main" val="796056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pic>
        <p:nvPicPr>
          <p:cNvPr id="5" name="Picture 2" descr="P:\Aktuelles\Sonstiges\Präsentation\Logo\Logo für Statikkopf\Logo_Pross.bmp">
            <a:extLst>
              <a:ext uri="{FF2B5EF4-FFF2-40B4-BE49-F238E27FC236}">
                <a16:creationId xmlns:a16="http://schemas.microsoft.com/office/drawing/2014/main" id="{E4DCF9DD-B9AD-D640-ACA1-656BAE1B7D01}"/>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092280" y="272141"/>
            <a:ext cx="1853204" cy="112120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Gerade Verbindung 8">
            <a:extLst>
              <a:ext uri="{FF2B5EF4-FFF2-40B4-BE49-F238E27FC236}">
                <a16:creationId xmlns:a16="http://schemas.microsoft.com/office/drawing/2014/main" id="{D18B0613-44AA-6441-ADDD-AB6C43306606}"/>
              </a:ext>
            </a:extLst>
          </p:cNvPr>
          <p:cNvCxnSpPr>
            <a:cxnSpLocks/>
          </p:cNvCxnSpPr>
          <p:nvPr userDrawn="1"/>
        </p:nvCxnSpPr>
        <p:spPr bwMode="auto">
          <a:xfrm>
            <a:off x="755576" y="304800"/>
            <a:ext cx="3458108" cy="0"/>
          </a:xfrm>
          <a:prstGeom prst="line">
            <a:avLst/>
          </a:prstGeom>
          <a:ln>
            <a:solidFill>
              <a:srgbClr val="3335EF"/>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10" name="Textfeld 9">
            <a:extLst>
              <a:ext uri="{FF2B5EF4-FFF2-40B4-BE49-F238E27FC236}">
                <a16:creationId xmlns:a16="http://schemas.microsoft.com/office/drawing/2014/main" id="{91CCBBC9-7B10-334C-92FC-FDDAE07B6454}"/>
              </a:ext>
            </a:extLst>
          </p:cNvPr>
          <p:cNvSpPr txBox="1"/>
          <p:nvPr userDrawn="1"/>
        </p:nvSpPr>
        <p:spPr>
          <a:xfrm>
            <a:off x="673832" y="304800"/>
            <a:ext cx="1949450" cy="600164"/>
          </a:xfrm>
          <a:prstGeom prst="rect">
            <a:avLst/>
          </a:prstGeom>
          <a:noFill/>
        </p:spPr>
        <p:txBody>
          <a:bodyPr wrap="square" rtlCol="0">
            <a:spAutoFit/>
          </a:bodyPr>
          <a:lstStyle/>
          <a:p>
            <a:pPr algn="l"/>
            <a:r>
              <a:rPr lang="de-DE" sz="1100" b="0" i="0" u="none" strike="noStrike" kern="1200" dirty="0">
                <a:solidFill>
                  <a:schemeClr val="tx1"/>
                </a:solidFill>
                <a:effectLst/>
                <a:latin typeface="Century Gothic" panose="020B0502020202020204" pitchFamily="34" charset="0"/>
                <a:ea typeface="+mn-ea"/>
                <a:cs typeface="+mn-cs"/>
              </a:rPr>
              <a:t>Ingenieurbüro Pross GbR</a:t>
            </a:r>
          </a:p>
          <a:p>
            <a:pPr algn="l"/>
            <a:r>
              <a:rPr lang="de-DE" sz="1100" b="0" i="0" u="none" strike="noStrike" kern="1200" dirty="0">
                <a:solidFill>
                  <a:schemeClr val="tx1"/>
                </a:solidFill>
                <a:effectLst/>
                <a:latin typeface="Century Gothic" panose="020B0502020202020204" pitchFamily="34" charset="0"/>
                <a:ea typeface="+mn-ea"/>
                <a:cs typeface="+mn-cs"/>
              </a:rPr>
              <a:t>Am </a:t>
            </a:r>
            <a:r>
              <a:rPr lang="de-DE" sz="1100" b="0" i="0" u="none" strike="noStrike" kern="1200" dirty="0" err="1">
                <a:solidFill>
                  <a:schemeClr val="tx1"/>
                </a:solidFill>
                <a:effectLst/>
                <a:latin typeface="Century Gothic" panose="020B0502020202020204" pitchFamily="34" charset="0"/>
                <a:ea typeface="+mn-ea"/>
                <a:cs typeface="+mn-cs"/>
              </a:rPr>
              <a:t>Holtwicker</a:t>
            </a:r>
            <a:r>
              <a:rPr lang="de-DE" sz="1100" b="0" i="0" u="none" strike="noStrike" kern="1200" dirty="0">
                <a:solidFill>
                  <a:schemeClr val="tx1"/>
                </a:solidFill>
                <a:effectLst/>
                <a:latin typeface="Century Gothic" panose="020B0502020202020204" pitchFamily="34" charset="0"/>
                <a:ea typeface="+mn-ea"/>
                <a:cs typeface="+mn-cs"/>
              </a:rPr>
              <a:t> Bach 16 </a:t>
            </a:r>
          </a:p>
          <a:p>
            <a:pPr algn="l"/>
            <a:r>
              <a:rPr lang="de-DE" sz="1100" b="0" i="0" u="none" strike="noStrike" kern="1200" dirty="0">
                <a:solidFill>
                  <a:schemeClr val="tx1"/>
                </a:solidFill>
                <a:effectLst/>
                <a:latin typeface="Century Gothic" panose="020B0502020202020204" pitchFamily="34" charset="0"/>
                <a:ea typeface="+mn-ea"/>
                <a:cs typeface="+mn-cs"/>
              </a:rPr>
              <a:t>46397 Bocholt</a:t>
            </a:r>
            <a:endParaRPr lang="de-DE" sz="1100" dirty="0">
              <a:latin typeface="Century Gothic" panose="020B0502020202020204" pitchFamily="34" charset="0"/>
            </a:endParaRPr>
          </a:p>
        </p:txBody>
      </p:sp>
    </p:spTree>
    <p:extLst>
      <p:ext uri="{BB962C8B-B14F-4D97-AF65-F5344CB8AC3E}">
        <p14:creationId xmlns:p14="http://schemas.microsoft.com/office/powerpoint/2010/main" val="2467857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5"/>
          <p:cNvSpPr>
            <a:spLocks noGrp="1" noChangeArrowheads="1"/>
          </p:cNvSpPr>
          <p:nvPr>
            <p:ph type="ftr" sz="quarter" idx="10"/>
          </p:nvPr>
        </p:nvSpPr>
        <p:spPr>
          <a:xfrm>
            <a:off x="628650" y="6461125"/>
            <a:ext cx="7772400" cy="315913"/>
          </a:xfrm>
          <a:prstGeom prst="rect">
            <a:avLst/>
          </a:prstGeom>
          <a:ln/>
        </p:spPr>
        <p:txBody>
          <a:bodyPr/>
          <a:lstStyle>
            <a:lvl1pPr>
              <a:defRPr/>
            </a:lvl1pPr>
          </a:lstStyle>
          <a:p>
            <a:pPr>
              <a:defRPr/>
            </a:pPr>
            <a:r>
              <a:rPr lang="de-DE"/>
              <a:t>Bewerbung um Prüfingenieurleistungen für den Bau Neue Schleusen DEK-Nord</a:t>
            </a:r>
          </a:p>
        </p:txBody>
      </p:sp>
    </p:spTree>
    <p:extLst>
      <p:ext uri="{BB962C8B-B14F-4D97-AF65-F5344CB8AC3E}">
        <p14:creationId xmlns:p14="http://schemas.microsoft.com/office/powerpoint/2010/main" val="295979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5800" y="22098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22098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5"/>
          <p:cNvSpPr>
            <a:spLocks noGrp="1" noChangeArrowheads="1"/>
          </p:cNvSpPr>
          <p:nvPr>
            <p:ph type="ftr" sz="quarter" idx="10"/>
          </p:nvPr>
        </p:nvSpPr>
        <p:spPr>
          <a:xfrm>
            <a:off x="628650" y="6461125"/>
            <a:ext cx="7772400" cy="315913"/>
          </a:xfrm>
          <a:prstGeom prst="rect">
            <a:avLst/>
          </a:prstGeom>
          <a:ln/>
        </p:spPr>
        <p:txBody>
          <a:bodyPr/>
          <a:lstStyle>
            <a:lvl1pPr>
              <a:defRPr/>
            </a:lvl1pPr>
          </a:lstStyle>
          <a:p>
            <a:pPr>
              <a:defRPr/>
            </a:pPr>
            <a:r>
              <a:rPr lang="de-DE"/>
              <a:t>Bewerbung um Prüfingenieurleistungen für den Bau Neue Schleusen DEK-Nord</a:t>
            </a:r>
          </a:p>
        </p:txBody>
      </p:sp>
    </p:spTree>
    <p:extLst>
      <p:ext uri="{BB962C8B-B14F-4D97-AF65-F5344CB8AC3E}">
        <p14:creationId xmlns:p14="http://schemas.microsoft.com/office/powerpoint/2010/main" val="343617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5"/>
          <p:cNvSpPr>
            <a:spLocks noGrp="1" noChangeArrowheads="1"/>
          </p:cNvSpPr>
          <p:nvPr>
            <p:ph type="ftr" sz="quarter" idx="10"/>
          </p:nvPr>
        </p:nvSpPr>
        <p:spPr>
          <a:xfrm>
            <a:off x="628650" y="6461125"/>
            <a:ext cx="7772400" cy="315913"/>
          </a:xfrm>
          <a:prstGeom prst="rect">
            <a:avLst/>
          </a:prstGeom>
          <a:ln/>
        </p:spPr>
        <p:txBody>
          <a:bodyPr/>
          <a:lstStyle>
            <a:lvl1pPr>
              <a:defRPr/>
            </a:lvl1pPr>
          </a:lstStyle>
          <a:p>
            <a:pPr>
              <a:defRPr/>
            </a:pPr>
            <a:r>
              <a:rPr lang="de-DE"/>
              <a:t>Bewerbung um Prüfingenieurleistungen für den Bau Neue Schleusen DEK-Nord</a:t>
            </a:r>
          </a:p>
        </p:txBody>
      </p:sp>
    </p:spTree>
    <p:extLst>
      <p:ext uri="{BB962C8B-B14F-4D97-AF65-F5344CB8AC3E}">
        <p14:creationId xmlns:p14="http://schemas.microsoft.com/office/powerpoint/2010/main" val="700818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5"/>
          <p:cNvSpPr>
            <a:spLocks noGrp="1" noChangeArrowheads="1"/>
          </p:cNvSpPr>
          <p:nvPr>
            <p:ph type="ftr" sz="quarter" idx="10"/>
          </p:nvPr>
        </p:nvSpPr>
        <p:spPr>
          <a:xfrm>
            <a:off x="628650" y="6461125"/>
            <a:ext cx="7772400" cy="315913"/>
          </a:xfrm>
          <a:prstGeom prst="rect">
            <a:avLst/>
          </a:prstGeom>
          <a:ln/>
        </p:spPr>
        <p:txBody>
          <a:bodyPr/>
          <a:lstStyle>
            <a:lvl1pPr>
              <a:defRPr/>
            </a:lvl1pPr>
          </a:lstStyle>
          <a:p>
            <a:pPr>
              <a:defRPr/>
            </a:pPr>
            <a:r>
              <a:rPr lang="de-DE"/>
              <a:t>Bewerbung um Prüfingenieurleistungen für den Bau Neue Schleusen DEK-Nord</a:t>
            </a:r>
          </a:p>
        </p:txBody>
      </p:sp>
    </p:spTree>
    <p:extLst>
      <p:ext uri="{BB962C8B-B14F-4D97-AF65-F5344CB8AC3E}">
        <p14:creationId xmlns:p14="http://schemas.microsoft.com/office/powerpoint/2010/main" val="1825683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628650" y="6461125"/>
            <a:ext cx="7772400" cy="315913"/>
          </a:xfrm>
          <a:prstGeom prst="rect">
            <a:avLst/>
          </a:prstGeom>
          <a:ln/>
        </p:spPr>
        <p:txBody>
          <a:bodyPr/>
          <a:lstStyle>
            <a:lvl1pPr>
              <a:defRPr/>
            </a:lvl1pPr>
          </a:lstStyle>
          <a:p>
            <a:pPr>
              <a:defRPr/>
            </a:pPr>
            <a:r>
              <a:rPr lang="de-DE"/>
              <a:t>Bewerbung um Prüfingenieurleistungen für den Bau Neue Schleusen DEK-Nord</a:t>
            </a:r>
          </a:p>
        </p:txBody>
      </p:sp>
    </p:spTree>
    <p:extLst>
      <p:ext uri="{BB962C8B-B14F-4D97-AF65-F5344CB8AC3E}">
        <p14:creationId xmlns:p14="http://schemas.microsoft.com/office/powerpoint/2010/main" val="3549744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5"/>
          <p:cNvSpPr>
            <a:spLocks noGrp="1" noChangeArrowheads="1"/>
          </p:cNvSpPr>
          <p:nvPr>
            <p:ph type="ftr" sz="quarter" idx="10"/>
          </p:nvPr>
        </p:nvSpPr>
        <p:spPr>
          <a:xfrm>
            <a:off x="628650" y="6461125"/>
            <a:ext cx="7772400" cy="315913"/>
          </a:xfrm>
          <a:prstGeom prst="rect">
            <a:avLst/>
          </a:prstGeom>
          <a:ln/>
        </p:spPr>
        <p:txBody>
          <a:bodyPr/>
          <a:lstStyle>
            <a:lvl1pPr>
              <a:defRPr/>
            </a:lvl1pPr>
          </a:lstStyle>
          <a:p>
            <a:pPr>
              <a:defRPr/>
            </a:pPr>
            <a:r>
              <a:rPr lang="de-DE"/>
              <a:t>Bewerbung um Prüfingenieurleistungen für den Bau Neue Schleusen DEK-Nord</a:t>
            </a:r>
          </a:p>
        </p:txBody>
      </p:sp>
    </p:spTree>
    <p:extLst>
      <p:ext uri="{BB962C8B-B14F-4D97-AF65-F5344CB8AC3E}">
        <p14:creationId xmlns:p14="http://schemas.microsoft.com/office/powerpoint/2010/main" val="543889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5"/>
          <p:cNvSpPr>
            <a:spLocks noGrp="1" noChangeArrowheads="1"/>
          </p:cNvSpPr>
          <p:nvPr>
            <p:ph type="ftr" sz="quarter" idx="10"/>
          </p:nvPr>
        </p:nvSpPr>
        <p:spPr>
          <a:xfrm>
            <a:off x="628650" y="6461125"/>
            <a:ext cx="7772400" cy="315913"/>
          </a:xfrm>
          <a:prstGeom prst="rect">
            <a:avLst/>
          </a:prstGeom>
          <a:ln/>
        </p:spPr>
        <p:txBody>
          <a:bodyPr/>
          <a:lstStyle>
            <a:lvl1pPr>
              <a:defRPr/>
            </a:lvl1pPr>
          </a:lstStyle>
          <a:p>
            <a:pPr>
              <a:defRPr/>
            </a:pPr>
            <a:r>
              <a:rPr lang="de-DE"/>
              <a:t>Bewerbung um Prüfingenieurleistungen für den Bau Neue Schleusen DEK-Nord</a:t>
            </a:r>
          </a:p>
        </p:txBody>
      </p:sp>
    </p:spTree>
    <p:extLst>
      <p:ext uri="{BB962C8B-B14F-4D97-AF65-F5344CB8AC3E}">
        <p14:creationId xmlns:p14="http://schemas.microsoft.com/office/powerpoint/2010/main" val="1447583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94000">
              <a:schemeClr val="accent3">
                <a:lumMod val="37000"/>
                <a:lumOff val="6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0" y="0"/>
            <a:ext cx="9144000" cy="1752600"/>
          </a:xfrm>
          <a:prstGeom prst="rect">
            <a:avLst/>
          </a:prstGeom>
          <a:gradFill rotWithShape="0">
            <a:gsLst>
              <a:gs pos="0">
                <a:srgbClr val="DDDDDD"/>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27" name="Rectangle 2"/>
          <p:cNvSpPr>
            <a:spLocks noGrp="1" noChangeArrowheads="1"/>
          </p:cNvSpPr>
          <p:nvPr>
            <p:ph type="title"/>
          </p:nvPr>
        </p:nvSpPr>
        <p:spPr bwMode="auto">
          <a:xfrm>
            <a:off x="685800" y="304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t>Klicken Sie, um das Titelformat zu bearbeiten</a:t>
            </a:r>
          </a:p>
        </p:txBody>
      </p:sp>
      <p:sp>
        <p:nvSpPr>
          <p:cNvPr id="1028" name="Rectangle 3"/>
          <p:cNvSpPr>
            <a:spLocks noGrp="1" noChangeArrowheads="1"/>
          </p:cNvSpPr>
          <p:nvPr>
            <p:ph type="body" idx="1"/>
          </p:nvPr>
        </p:nvSpPr>
        <p:spPr bwMode="auto">
          <a:xfrm>
            <a:off x="685800" y="2209800"/>
            <a:ext cx="77724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dirty="0"/>
              <a:t>Klicken Sie, um die Formate des Vorlagentextes zu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16.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gif"/><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57.png"/><Relationship Id="rId5" Type="http://schemas.openxmlformats.org/officeDocument/2006/relationships/diagramQuickStyle" Target="../diagrams/quickStyle2.xml"/><Relationship Id="rId15" Type="http://schemas.openxmlformats.org/officeDocument/2006/relationships/image" Target="../media/image61.png"/><Relationship Id="rId10" Type="http://schemas.openxmlformats.org/officeDocument/2006/relationships/image" Target="../media/image56.png"/><Relationship Id="rId4" Type="http://schemas.openxmlformats.org/officeDocument/2006/relationships/diagramLayout" Target="../diagrams/layout2.xml"/><Relationship Id="rId9" Type="http://schemas.openxmlformats.org/officeDocument/2006/relationships/image" Target="../media/image55.jpeg"/><Relationship Id="rId14" Type="http://schemas.openxmlformats.org/officeDocument/2006/relationships/image" Target="../media/image6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3.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www.ibpross.de/" TargetMode="External"/><Relationship Id="rId4" Type="http://schemas.openxmlformats.org/officeDocument/2006/relationships/hyperlink" Target="mailto:info@ibpross.de"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tiff"/><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668337" y="2105980"/>
            <a:ext cx="8044123" cy="1143000"/>
          </a:xfrm>
        </p:spPr>
        <p:txBody>
          <a:bodyPr/>
          <a:lstStyle/>
          <a:p>
            <a:pPr eaLnBrk="1" hangingPunct="1"/>
            <a:r>
              <a:rPr lang="de-DE" sz="3200" dirty="0">
                <a:latin typeface="Century Gothic" panose="020B0502020202020204" pitchFamily="34" charset="0"/>
              </a:rPr>
              <a:t>Firmenpräsentation </a:t>
            </a:r>
            <a:br>
              <a:rPr lang="de-DE" sz="3200" dirty="0">
                <a:latin typeface="Century Gothic" panose="020B0502020202020204" pitchFamily="34" charset="0"/>
              </a:rPr>
            </a:br>
            <a:r>
              <a:rPr lang="de-DE" sz="3200" dirty="0">
                <a:latin typeface="Century Gothic" panose="020B0502020202020204" pitchFamily="34" charset="0"/>
              </a:rPr>
              <a:t>für das Klinikum Westmünsterland </a:t>
            </a:r>
          </a:p>
        </p:txBody>
      </p:sp>
      <p:sp>
        <p:nvSpPr>
          <p:cNvPr id="307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de-DE"/>
          </a:p>
        </p:txBody>
      </p:sp>
      <p:pic>
        <p:nvPicPr>
          <p:cNvPr id="6" name="Picture 4" descr="P:\Aktuelles\Sonstiges\Präsentation\Klinikum Westmünsterland_200924\Krankenhaus Bocholt\IMG_1856.jpg">
            <a:extLst>
              <a:ext uri="{FF2B5EF4-FFF2-40B4-BE49-F238E27FC236}">
                <a16:creationId xmlns:a16="http://schemas.microsoft.com/office/drawing/2014/main" id="{4DD39ADD-F1D5-E548-976B-B809C149760D}"/>
              </a:ext>
            </a:extLst>
          </p:cNvPr>
          <p:cNvPicPr>
            <a:picLocks noChangeAspect="1" noChangeArrowheads="1"/>
          </p:cNvPicPr>
          <p:nvPr/>
        </p:nvPicPr>
        <p:blipFill>
          <a:blip r:embed="rId3" cstate="print">
            <a:alphaModFix/>
            <a:extLst>
              <a:ext uri="{28A0092B-C50C-407E-A947-70E740481C1C}">
                <a14:useLocalDpi xmlns:a14="http://schemas.microsoft.com/office/drawing/2010/main" val="0"/>
              </a:ext>
            </a:extLst>
          </a:blip>
          <a:srcRect/>
          <a:stretch>
            <a:fillRect/>
          </a:stretch>
        </p:blipFill>
        <p:spPr bwMode="auto">
          <a:xfrm>
            <a:off x="788902" y="3429000"/>
            <a:ext cx="7686760" cy="31723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5"/>
          <p:cNvSpPr>
            <a:spLocks noGrp="1" noChangeArrowheads="1"/>
          </p:cNvSpPr>
          <p:nvPr>
            <p:ph type="title" idx="4294967295"/>
          </p:nvPr>
        </p:nvSpPr>
        <p:spPr>
          <a:xfrm>
            <a:off x="215516" y="1258887"/>
            <a:ext cx="8353425" cy="4318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l" eaLnBrk="1" hangingPunct="1"/>
            <a:r>
              <a:rPr lang="de-DE" sz="2400" dirty="0">
                <a:latin typeface="Century Gothic" panose="020B0502020202020204" pitchFamily="34" charset="0"/>
              </a:rPr>
              <a:t>Referenzen – Neubau – Industriebau  </a:t>
            </a:r>
            <a:r>
              <a:rPr lang="de-DE" sz="2400" b="1" dirty="0"/>
              <a:t>	</a:t>
            </a:r>
          </a:p>
        </p:txBody>
      </p:sp>
      <p:pic>
        <p:nvPicPr>
          <p:cNvPr id="3" name="Picture 2" descr="https://ibpross.de/wp-content/uploads/Siemens-Flender-2-1030x772.jpg">
            <a:extLst>
              <a:ext uri="{FF2B5EF4-FFF2-40B4-BE49-F238E27FC236}">
                <a16:creationId xmlns:a16="http://schemas.microsoft.com/office/drawing/2014/main" id="{14BFCCBB-C067-8742-939D-66F60D82BC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035" y="1926009"/>
            <a:ext cx="2046701" cy="1353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https://ibpross.de/wp-content/uploads/Kip-Lagerhalle-im-Bau-Bocholt-1030x773.jpg">
            <a:extLst>
              <a:ext uri="{FF2B5EF4-FFF2-40B4-BE49-F238E27FC236}">
                <a16:creationId xmlns:a16="http://schemas.microsoft.com/office/drawing/2014/main" id="{CAA52CDF-F2AD-2B42-89B8-8E1B5A8F5A8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358" y="3427487"/>
            <a:ext cx="2061257" cy="14216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descr="https://ibpross.de/wp-content/uploads/Reifenlager-Straubing-3.jpg">
            <a:extLst>
              <a:ext uri="{FF2B5EF4-FFF2-40B4-BE49-F238E27FC236}">
                <a16:creationId xmlns:a16="http://schemas.microsoft.com/office/drawing/2014/main" id="{460F3FBD-A297-2D4C-AB9B-13F21D6D89E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135" y="4973671"/>
            <a:ext cx="2050601" cy="16635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ibpross.de/wp-content/uploads/Kip-Bocholt-1030x773.jpg">
            <a:extLst>
              <a:ext uri="{FF2B5EF4-FFF2-40B4-BE49-F238E27FC236}">
                <a16:creationId xmlns:a16="http://schemas.microsoft.com/office/drawing/2014/main" id="{4B1D488F-1616-FE4A-8AF8-0CC3A470E39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2220" y="1929142"/>
            <a:ext cx="2160240" cy="13561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s://ibpross.de/wp-content/uploads/WM-Group-Bocholt-2-1030x687.jpg">
            <a:extLst>
              <a:ext uri="{FF2B5EF4-FFF2-40B4-BE49-F238E27FC236}">
                <a16:creationId xmlns:a16="http://schemas.microsoft.com/office/drawing/2014/main" id="{2B0ED9F0-E1AC-C547-86A0-A44600E1403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52220" y="3409883"/>
            <a:ext cx="2157792" cy="14392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https://ibpross.de/wp-content/uploads/Druckerei-DL-Reichenberg-Bocholt-1030x772.jpg">
            <a:extLst>
              <a:ext uri="{FF2B5EF4-FFF2-40B4-BE49-F238E27FC236}">
                <a16:creationId xmlns:a16="http://schemas.microsoft.com/office/drawing/2014/main" id="{24F18364-30B9-C54F-A59E-7BB1F164171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49772" y="4973671"/>
            <a:ext cx="2160240" cy="16635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P:\Aktuelles\Sonstiges\Präsentation\Klinikum Westmünsterland_200924\R+S Technik\IMG_2351.JPG">
            <a:extLst>
              <a:ext uri="{FF2B5EF4-FFF2-40B4-BE49-F238E27FC236}">
                <a16:creationId xmlns:a16="http://schemas.microsoft.com/office/drawing/2014/main" id="{87EB2F5E-8A58-E447-A7E7-C31B76AE975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42150" y="4973671"/>
            <a:ext cx="2304256" cy="166350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4">
            <a:extLst>
              <a:ext uri="{FF2B5EF4-FFF2-40B4-BE49-F238E27FC236}">
                <a16:creationId xmlns:a16="http://schemas.microsoft.com/office/drawing/2014/main" id="{DA03D8C3-F2AB-7548-B005-A01EFD1498F6}"/>
              </a:ext>
            </a:extLst>
          </p:cNvPr>
          <p:cNvSpPr>
            <a:spLocks noChangeArrowheads="1"/>
          </p:cNvSpPr>
          <p:nvPr/>
        </p:nvSpPr>
        <p:spPr bwMode="auto">
          <a:xfrm>
            <a:off x="2812527" y="1813116"/>
            <a:ext cx="3163629" cy="3160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1950" lvl="1" indent="-180975" algn="l">
              <a:lnSpc>
                <a:spcPct val="150000"/>
              </a:lnSpc>
              <a:buFontTx/>
              <a:buChar char="•"/>
              <a:tabLst>
                <a:tab pos="990600" algn="l"/>
              </a:tabLst>
            </a:pPr>
            <a:r>
              <a:rPr lang="de-DE" sz="1600" dirty="0">
                <a:latin typeface="Century Gothic" panose="020B0502020202020204" pitchFamily="34" charset="0"/>
              </a:rPr>
              <a:t>Flender, Bocholt</a:t>
            </a:r>
          </a:p>
          <a:p>
            <a:pPr marL="361950" lvl="1" indent="-180975" algn="l">
              <a:lnSpc>
                <a:spcPct val="150000"/>
              </a:lnSpc>
              <a:buFontTx/>
              <a:buChar char="•"/>
              <a:tabLst>
                <a:tab pos="990600" algn="l"/>
              </a:tabLst>
            </a:pPr>
            <a:r>
              <a:rPr lang="de-DE" sz="1600" dirty="0" err="1">
                <a:latin typeface="Century Gothic" panose="020B0502020202020204" pitchFamily="34" charset="0"/>
              </a:rPr>
              <a:t>Winergy</a:t>
            </a:r>
            <a:r>
              <a:rPr lang="de-DE" sz="1600" dirty="0">
                <a:latin typeface="Century Gothic" panose="020B0502020202020204" pitchFamily="34" charset="0"/>
              </a:rPr>
              <a:t>, Voerde</a:t>
            </a:r>
          </a:p>
          <a:p>
            <a:pPr marL="361950" lvl="1" indent="-180975" algn="l">
              <a:lnSpc>
                <a:spcPct val="150000"/>
              </a:lnSpc>
              <a:buFontTx/>
              <a:buChar char="•"/>
              <a:tabLst>
                <a:tab pos="990600" algn="l"/>
              </a:tabLst>
            </a:pPr>
            <a:r>
              <a:rPr lang="de-DE" sz="1600" dirty="0">
                <a:latin typeface="Century Gothic" panose="020B0502020202020204" pitchFamily="34" charset="0"/>
              </a:rPr>
              <a:t>Benning, Bocholt</a:t>
            </a:r>
          </a:p>
          <a:p>
            <a:pPr marL="361950" lvl="1" indent="-180975" algn="l">
              <a:lnSpc>
                <a:spcPct val="150000"/>
              </a:lnSpc>
              <a:buFontTx/>
              <a:buChar char="•"/>
              <a:tabLst>
                <a:tab pos="990600" algn="l"/>
              </a:tabLst>
            </a:pPr>
            <a:r>
              <a:rPr lang="de-DE" sz="1600" dirty="0" err="1">
                <a:latin typeface="Century Gothic" panose="020B0502020202020204" pitchFamily="34" charset="0"/>
              </a:rPr>
              <a:t>Kip</a:t>
            </a:r>
            <a:r>
              <a:rPr lang="de-DE" sz="1600" dirty="0">
                <a:latin typeface="Century Gothic" panose="020B0502020202020204" pitchFamily="34" charset="0"/>
              </a:rPr>
              <a:t>, Bocholt</a:t>
            </a:r>
          </a:p>
          <a:p>
            <a:pPr marL="361950" lvl="1" indent="-180975" algn="l">
              <a:lnSpc>
                <a:spcPct val="150000"/>
              </a:lnSpc>
              <a:buFontTx/>
              <a:buChar char="•"/>
              <a:tabLst>
                <a:tab pos="990600" algn="l"/>
              </a:tabLst>
            </a:pPr>
            <a:r>
              <a:rPr lang="de-DE" sz="1600" dirty="0">
                <a:latin typeface="Century Gothic" panose="020B0502020202020204" pitchFamily="34" charset="0"/>
              </a:rPr>
              <a:t>Continental, Straubing</a:t>
            </a:r>
          </a:p>
          <a:p>
            <a:pPr marL="361950" lvl="1" indent="-180975" algn="l">
              <a:lnSpc>
                <a:spcPct val="150000"/>
              </a:lnSpc>
              <a:buFontTx/>
              <a:buChar char="•"/>
              <a:tabLst>
                <a:tab pos="990600" algn="l"/>
              </a:tabLst>
            </a:pPr>
            <a:r>
              <a:rPr lang="de-DE" sz="1600" dirty="0">
                <a:latin typeface="Century Gothic" panose="020B0502020202020204" pitchFamily="34" charset="0"/>
              </a:rPr>
              <a:t>Olbrich, Bocholt</a:t>
            </a:r>
          </a:p>
          <a:p>
            <a:pPr marL="361950" lvl="1" indent="-180975" algn="l">
              <a:lnSpc>
                <a:spcPct val="150000"/>
              </a:lnSpc>
              <a:buFontTx/>
              <a:buChar char="•"/>
              <a:tabLst>
                <a:tab pos="990600" algn="l"/>
              </a:tabLst>
            </a:pPr>
            <a:r>
              <a:rPr lang="de-DE" sz="1600" dirty="0">
                <a:latin typeface="Century Gothic" panose="020B0502020202020204" pitchFamily="34" charset="0"/>
              </a:rPr>
              <a:t>R+S Technik, Bocholt </a:t>
            </a:r>
          </a:p>
          <a:p>
            <a:pPr marL="180975" lvl="1" algn="l">
              <a:lnSpc>
                <a:spcPct val="150000"/>
              </a:lnSpc>
              <a:tabLst>
                <a:tab pos="990600" algn="l"/>
              </a:tabLst>
            </a:pPr>
            <a:endParaRPr lang="de-DE" sz="1200" dirty="0"/>
          </a:p>
          <a:p>
            <a:pPr marL="361950" lvl="1" indent="-180975" algn="l">
              <a:lnSpc>
                <a:spcPct val="150000"/>
              </a:lnSpc>
              <a:buFontTx/>
              <a:buChar char="•"/>
              <a:tabLst>
                <a:tab pos="990600" algn="l"/>
              </a:tabLst>
            </a:pPr>
            <a:endParaRPr lang="de-DE" sz="1200" dirty="0"/>
          </a:p>
          <a:p>
            <a:pPr marL="361950" lvl="1" indent="-180975" algn="l">
              <a:buFontTx/>
              <a:buChar char="•"/>
              <a:tabLst>
                <a:tab pos="990600" algn="l"/>
              </a:tabLst>
            </a:pPr>
            <a:endParaRPr lang="de-DE" sz="1200" dirty="0"/>
          </a:p>
        </p:txBody>
      </p:sp>
    </p:spTree>
    <p:extLst>
      <p:ext uri="{BB962C8B-B14F-4D97-AF65-F5344CB8AC3E}">
        <p14:creationId xmlns:p14="http://schemas.microsoft.com/office/powerpoint/2010/main" val="41458958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5"/>
          <p:cNvSpPr>
            <a:spLocks noGrp="1" noChangeArrowheads="1"/>
          </p:cNvSpPr>
          <p:nvPr>
            <p:ph type="title" idx="4294967295"/>
          </p:nvPr>
        </p:nvSpPr>
        <p:spPr>
          <a:xfrm>
            <a:off x="215516" y="1258887"/>
            <a:ext cx="8353425" cy="4318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l" eaLnBrk="1" hangingPunct="1"/>
            <a:r>
              <a:rPr lang="de-DE" sz="2400" dirty="0">
                <a:latin typeface="Century Gothic" panose="020B0502020202020204" pitchFamily="34" charset="0"/>
              </a:rPr>
              <a:t>Referenzen – Verwaltung/Schulen</a:t>
            </a:r>
            <a:r>
              <a:rPr lang="de-DE" sz="2400" b="1" dirty="0"/>
              <a:t>	</a:t>
            </a:r>
          </a:p>
        </p:txBody>
      </p:sp>
      <p:pic>
        <p:nvPicPr>
          <p:cNvPr id="3" name="Picture 3" descr="P:\Aktuelles\Sonstiges\Präsentation\Klinikum Westmünsterland_200924\Stadt Bocholt_Sek II\Foto2.jpg">
            <a:extLst>
              <a:ext uri="{FF2B5EF4-FFF2-40B4-BE49-F238E27FC236}">
                <a16:creationId xmlns:a16="http://schemas.microsoft.com/office/drawing/2014/main" id="{26EBE069-DC18-3B40-8CD0-A92755B831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35896" y="1947862"/>
            <a:ext cx="2774268" cy="20807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862FB99-CC1D-D04B-844C-7550F1098B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461" y="4284510"/>
            <a:ext cx="2786751" cy="209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P:\Aktuelles\Sonstiges\Präsentation\Klinikum Westmünsterland_200924\Stadt BOH\euregiogymnasium_anbau_bocholt_1.tif">
            <a:extLst>
              <a:ext uri="{FF2B5EF4-FFF2-40B4-BE49-F238E27FC236}">
                <a16:creationId xmlns:a16="http://schemas.microsoft.com/office/drawing/2014/main" id="{B8ED6413-A9B2-A947-A583-F2B3815FEAD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6156" y="1947863"/>
            <a:ext cx="2774266" cy="2080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s://ibpross.de/wp-content/uploads/Stadthaus-Bocholt-2-1030x773.jpg">
            <a:extLst>
              <a:ext uri="{FF2B5EF4-FFF2-40B4-BE49-F238E27FC236}">
                <a16:creationId xmlns:a16="http://schemas.microsoft.com/office/drawing/2014/main" id="{F2D2B269-9665-F14F-9449-DB0D5074DAB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76156" y="4301899"/>
            <a:ext cx="2774266" cy="211300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a:extLst>
              <a:ext uri="{FF2B5EF4-FFF2-40B4-BE49-F238E27FC236}">
                <a16:creationId xmlns:a16="http://schemas.microsoft.com/office/drawing/2014/main" id="{CD7FC453-0A5A-8A40-B69C-33121A3436FB}"/>
              </a:ext>
            </a:extLst>
          </p:cNvPr>
          <p:cNvSpPr>
            <a:spLocks noChangeArrowheads="1"/>
          </p:cNvSpPr>
          <p:nvPr/>
        </p:nvSpPr>
        <p:spPr bwMode="auto">
          <a:xfrm>
            <a:off x="3095836" y="1947862"/>
            <a:ext cx="2625566" cy="313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1950" lvl="1" indent="-180975" algn="l">
              <a:lnSpc>
                <a:spcPct val="150000"/>
              </a:lnSpc>
              <a:buFontTx/>
              <a:buChar char="•"/>
              <a:tabLst>
                <a:tab pos="990600" algn="l"/>
              </a:tabLst>
            </a:pPr>
            <a:r>
              <a:rPr lang="de-DE" sz="1600" dirty="0">
                <a:latin typeface="Century Gothic" panose="020B0502020202020204" pitchFamily="34" charset="0"/>
              </a:rPr>
              <a:t>Stadtverwaltung Bocholt</a:t>
            </a:r>
          </a:p>
          <a:p>
            <a:pPr marL="361950" lvl="1" indent="-180975" algn="l">
              <a:lnSpc>
                <a:spcPct val="150000"/>
              </a:lnSpc>
              <a:buFontTx/>
              <a:buChar char="•"/>
              <a:tabLst>
                <a:tab pos="990600" algn="l"/>
              </a:tabLst>
            </a:pPr>
            <a:r>
              <a:rPr lang="de-DE" sz="1600" dirty="0">
                <a:latin typeface="Century Gothic" panose="020B0502020202020204" pitchFamily="34" charset="0"/>
              </a:rPr>
              <a:t>Schulerweiterung Gesamtschule Bocholt</a:t>
            </a:r>
          </a:p>
          <a:p>
            <a:pPr marL="361950" lvl="1" indent="-180975" algn="l">
              <a:lnSpc>
                <a:spcPct val="150000"/>
              </a:lnSpc>
              <a:buFontTx/>
              <a:buChar char="•"/>
              <a:tabLst>
                <a:tab pos="990600" algn="l"/>
              </a:tabLst>
            </a:pPr>
            <a:r>
              <a:rPr lang="de-DE" sz="1600" dirty="0" err="1">
                <a:latin typeface="Century Gothic" panose="020B0502020202020204" pitchFamily="34" charset="0"/>
              </a:rPr>
              <a:t>Euregio</a:t>
            </a:r>
            <a:r>
              <a:rPr lang="de-DE" sz="1600" dirty="0">
                <a:latin typeface="Century Gothic" panose="020B0502020202020204" pitchFamily="34" charset="0"/>
              </a:rPr>
              <a:t>-Gymnasium Bocholt</a:t>
            </a:r>
          </a:p>
          <a:p>
            <a:pPr marL="361950" lvl="1" indent="-180975" algn="l">
              <a:lnSpc>
                <a:spcPct val="150000"/>
              </a:lnSpc>
              <a:buFontTx/>
              <a:buChar char="•"/>
              <a:tabLst>
                <a:tab pos="990600" algn="l"/>
              </a:tabLst>
            </a:pPr>
            <a:r>
              <a:rPr lang="de-DE" sz="1600" dirty="0">
                <a:latin typeface="Century Gothic" panose="020B0502020202020204" pitchFamily="34" charset="0"/>
              </a:rPr>
              <a:t>Kitas Bocholt</a:t>
            </a:r>
          </a:p>
          <a:p>
            <a:pPr marL="361950" lvl="1" indent="-180975" algn="l">
              <a:buFontTx/>
              <a:buChar char="•"/>
              <a:tabLst>
                <a:tab pos="990600" algn="l"/>
              </a:tabLst>
            </a:pPr>
            <a:endParaRPr lang="de-DE" sz="1600" dirty="0">
              <a:latin typeface="Century Gothic" panose="020B0502020202020204" pitchFamily="34" charset="0"/>
            </a:endParaRPr>
          </a:p>
          <a:p>
            <a:pPr marL="180975" lvl="1" algn="l">
              <a:tabLst>
                <a:tab pos="990600" algn="l"/>
              </a:tabLst>
            </a:pPr>
            <a:endParaRPr lang="de-DE" sz="1200" dirty="0"/>
          </a:p>
          <a:p>
            <a:pPr marL="361950" lvl="1" indent="-180975" algn="l">
              <a:buFontTx/>
              <a:buChar char="•"/>
              <a:tabLst>
                <a:tab pos="990600" algn="l"/>
              </a:tabLst>
            </a:pPr>
            <a:endParaRPr lang="de-DE" sz="1200" dirty="0"/>
          </a:p>
          <a:p>
            <a:pPr marL="180975" lvl="1" algn="l">
              <a:tabLst>
                <a:tab pos="990600" algn="l"/>
              </a:tabLst>
            </a:pPr>
            <a:endParaRPr lang="de-DE" sz="1200" dirty="0"/>
          </a:p>
          <a:p>
            <a:pPr marL="361950" lvl="1" indent="-180975" algn="l">
              <a:buFontTx/>
              <a:buChar char="•"/>
              <a:tabLst>
                <a:tab pos="990600" algn="l"/>
              </a:tabLst>
            </a:pPr>
            <a:endParaRPr lang="de-DE" sz="1200" dirty="0"/>
          </a:p>
        </p:txBody>
      </p:sp>
    </p:spTree>
    <p:extLst>
      <p:ext uri="{BB962C8B-B14F-4D97-AF65-F5344CB8AC3E}">
        <p14:creationId xmlns:p14="http://schemas.microsoft.com/office/powerpoint/2010/main" val="700706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5"/>
          <p:cNvSpPr>
            <a:spLocks noGrp="1" noChangeArrowheads="1"/>
          </p:cNvSpPr>
          <p:nvPr>
            <p:ph type="title" idx="4294967295"/>
          </p:nvPr>
        </p:nvSpPr>
        <p:spPr>
          <a:xfrm>
            <a:off x="215516" y="1258887"/>
            <a:ext cx="8353425" cy="4318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l" eaLnBrk="1" hangingPunct="1"/>
            <a:r>
              <a:rPr lang="de-DE" sz="2400" dirty="0">
                <a:latin typeface="Century Gothic" panose="020B0502020202020204" pitchFamily="34" charset="0"/>
              </a:rPr>
              <a:t>Referenzen – Geschäftshäuser </a:t>
            </a:r>
            <a:r>
              <a:rPr lang="de-DE" sz="2400" b="1" dirty="0"/>
              <a:t>	</a:t>
            </a:r>
          </a:p>
        </p:txBody>
      </p:sp>
      <p:pic>
        <p:nvPicPr>
          <p:cNvPr id="3" name="Picture 2" descr="https://ibpross.de/wp-content/uploads/Aldi-Bocholt-Lowick-1030x773.jpg">
            <a:extLst>
              <a:ext uri="{FF2B5EF4-FFF2-40B4-BE49-F238E27FC236}">
                <a16:creationId xmlns:a16="http://schemas.microsoft.com/office/drawing/2014/main" id="{85788631-D036-F34F-8284-1F04CF9592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24" y="1957389"/>
            <a:ext cx="2262188" cy="13996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ibpross.de/wp-content/uploads/2-Rad-Hild-Freiburg-freigestellt-1030x579.jpg">
            <a:extLst>
              <a:ext uri="{FF2B5EF4-FFF2-40B4-BE49-F238E27FC236}">
                <a16:creationId xmlns:a16="http://schemas.microsoft.com/office/drawing/2014/main" id="{2C044027-0F10-C541-A6B9-076595F6B0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901" y="3479609"/>
            <a:ext cx="2244811" cy="15208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s://ibpross.de/wp-content/uploads/BEW-Verwaltung-Bocholt-2-1030x772.jpg">
            <a:extLst>
              <a:ext uri="{FF2B5EF4-FFF2-40B4-BE49-F238E27FC236}">
                <a16:creationId xmlns:a16="http://schemas.microsoft.com/office/drawing/2014/main" id="{D6E779DC-BB31-104E-824E-8EC5AC1B204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901" y="5163155"/>
            <a:ext cx="2257461" cy="15208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s://ibpross.de/wp-content/uploads/Tanzcenter-Bocholt-1-1030x773.jpg">
            <a:extLst>
              <a:ext uri="{FF2B5EF4-FFF2-40B4-BE49-F238E27FC236}">
                <a16:creationId xmlns:a16="http://schemas.microsoft.com/office/drawing/2014/main" id="{0459BB49-CF42-6545-B8CA-A6F42B48201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02363" y="1915854"/>
            <a:ext cx="2340260" cy="14411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s://ibpross.de/wp-content/uploads/Edeka-Markt-Görkes-Eingang-Bocholt-1030x687.jpg">
            <a:extLst>
              <a:ext uri="{FF2B5EF4-FFF2-40B4-BE49-F238E27FC236}">
                <a16:creationId xmlns:a16="http://schemas.microsoft.com/office/drawing/2014/main" id="{A601D0FB-855F-EA48-89AF-CA188A90A05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27988" y="3429000"/>
            <a:ext cx="2340260" cy="156093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a:extLst>
              <a:ext uri="{FF2B5EF4-FFF2-40B4-BE49-F238E27FC236}">
                <a16:creationId xmlns:a16="http://schemas.microsoft.com/office/drawing/2014/main" id="{0D3E1209-B7E2-B74A-90A6-5A5079D98B7B}"/>
              </a:ext>
            </a:extLst>
          </p:cNvPr>
          <p:cNvSpPr>
            <a:spLocks noChangeArrowheads="1"/>
          </p:cNvSpPr>
          <p:nvPr/>
        </p:nvSpPr>
        <p:spPr bwMode="auto">
          <a:xfrm>
            <a:off x="2916013" y="1957388"/>
            <a:ext cx="2880123" cy="423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1950" lvl="1" indent="-180975" algn="l">
              <a:lnSpc>
                <a:spcPct val="150000"/>
              </a:lnSpc>
              <a:buFontTx/>
              <a:buChar char="•"/>
              <a:tabLst>
                <a:tab pos="990600" algn="l"/>
              </a:tabLst>
              <a:defRPr/>
            </a:pPr>
            <a:r>
              <a:rPr lang="de-DE" sz="1600" dirty="0">
                <a:latin typeface="Century Gothic" panose="020B0502020202020204" pitchFamily="34" charset="0"/>
              </a:rPr>
              <a:t>Aldi, diverse Filialen deutschlandweit</a:t>
            </a:r>
          </a:p>
          <a:p>
            <a:pPr marL="361950" lvl="1" indent="-180975" algn="l">
              <a:lnSpc>
                <a:spcPct val="150000"/>
              </a:lnSpc>
              <a:buFontTx/>
              <a:buChar char="•"/>
              <a:tabLst>
                <a:tab pos="990600" algn="l"/>
              </a:tabLst>
              <a:defRPr/>
            </a:pPr>
            <a:r>
              <a:rPr lang="de-DE" sz="1600" dirty="0">
                <a:latin typeface="Century Gothic" panose="020B0502020202020204" pitchFamily="34" charset="0"/>
              </a:rPr>
              <a:t>BEW, Hauptstelle</a:t>
            </a:r>
          </a:p>
          <a:p>
            <a:pPr marL="361950" lvl="1" indent="-180975" algn="l">
              <a:lnSpc>
                <a:spcPct val="150000"/>
              </a:lnSpc>
              <a:buFontTx/>
              <a:buChar char="•"/>
              <a:tabLst>
                <a:tab pos="990600" algn="l"/>
              </a:tabLst>
              <a:defRPr/>
            </a:pPr>
            <a:r>
              <a:rPr lang="de-DE" sz="1600" dirty="0">
                <a:latin typeface="Century Gothic" panose="020B0502020202020204" pitchFamily="34" charset="0"/>
              </a:rPr>
              <a:t>2-Rad Hild Freiburg</a:t>
            </a:r>
          </a:p>
          <a:p>
            <a:pPr marL="361950" lvl="1" indent="-180975" algn="l">
              <a:lnSpc>
                <a:spcPct val="150000"/>
              </a:lnSpc>
              <a:buFontTx/>
              <a:buChar char="•"/>
              <a:tabLst>
                <a:tab pos="990600" algn="l"/>
              </a:tabLst>
              <a:defRPr/>
            </a:pPr>
            <a:r>
              <a:rPr lang="de-DE" sz="1600" dirty="0">
                <a:latin typeface="Century Gothic" panose="020B0502020202020204" pitchFamily="34" charset="0"/>
              </a:rPr>
              <a:t>Edeka-Markt </a:t>
            </a:r>
            <a:r>
              <a:rPr lang="de-DE" sz="1600" dirty="0" err="1">
                <a:latin typeface="Century Gothic" panose="020B0502020202020204" pitchFamily="34" charset="0"/>
              </a:rPr>
              <a:t>Görkes</a:t>
            </a:r>
            <a:r>
              <a:rPr lang="de-DE" sz="1600" dirty="0">
                <a:latin typeface="Century Gothic" panose="020B0502020202020204" pitchFamily="34" charset="0"/>
              </a:rPr>
              <a:t> Bocholt</a:t>
            </a:r>
          </a:p>
          <a:p>
            <a:pPr marL="361950" lvl="1" indent="-180975" algn="l">
              <a:lnSpc>
                <a:spcPct val="150000"/>
              </a:lnSpc>
              <a:buFontTx/>
              <a:buChar char="•"/>
              <a:tabLst>
                <a:tab pos="990600" algn="l"/>
              </a:tabLst>
              <a:defRPr/>
            </a:pPr>
            <a:r>
              <a:rPr lang="de-DE" sz="1600" dirty="0" err="1">
                <a:latin typeface="Century Gothic" panose="020B0502020202020204" pitchFamily="34" charset="0"/>
              </a:rPr>
              <a:t>dm</a:t>
            </a:r>
            <a:r>
              <a:rPr lang="de-DE" sz="1600" dirty="0">
                <a:latin typeface="Century Gothic" panose="020B0502020202020204" pitchFamily="34" charset="0"/>
              </a:rPr>
              <a:t>-Markt / Tanzschule Bocholt</a:t>
            </a:r>
          </a:p>
          <a:p>
            <a:pPr marL="361950" lvl="1" indent="-180975" algn="l">
              <a:lnSpc>
                <a:spcPct val="150000"/>
              </a:lnSpc>
              <a:buFontTx/>
              <a:buChar char="•"/>
              <a:tabLst>
                <a:tab pos="990600" algn="l"/>
              </a:tabLst>
              <a:defRPr/>
            </a:pPr>
            <a:r>
              <a:rPr lang="de-DE" sz="1600" dirty="0">
                <a:latin typeface="Century Gothic" panose="020B0502020202020204" pitchFamily="34" charset="0"/>
              </a:rPr>
              <a:t>Wohn-, Büro- und Geschäftshaus Bocholt </a:t>
            </a:r>
          </a:p>
          <a:p>
            <a:pPr marL="361950" lvl="1" indent="-180975" algn="l">
              <a:buFontTx/>
              <a:buChar char="•"/>
              <a:tabLst>
                <a:tab pos="990600" algn="l"/>
              </a:tabLst>
              <a:defRPr/>
            </a:pPr>
            <a:endParaRPr lang="de-DE" sz="1200" dirty="0"/>
          </a:p>
          <a:p>
            <a:pPr marL="361950" lvl="1" indent="-180975" algn="l">
              <a:buFontTx/>
              <a:buChar char="•"/>
              <a:tabLst>
                <a:tab pos="990600" algn="l"/>
              </a:tabLst>
              <a:defRPr/>
            </a:pPr>
            <a:endParaRPr lang="de-DE" sz="1200" dirty="0"/>
          </a:p>
          <a:p>
            <a:pPr marL="361950" lvl="1" indent="-180975" algn="l">
              <a:buFontTx/>
              <a:buChar char="•"/>
              <a:tabLst>
                <a:tab pos="990600" algn="l"/>
              </a:tabLst>
              <a:defRPr/>
            </a:pPr>
            <a:endParaRPr lang="de-DE" sz="1200" dirty="0"/>
          </a:p>
          <a:p>
            <a:pPr marL="180975" lvl="1" algn="l">
              <a:tabLst>
                <a:tab pos="990600" algn="l"/>
              </a:tabLst>
              <a:defRPr/>
            </a:pPr>
            <a:endParaRPr lang="de-DE" sz="1200" dirty="0"/>
          </a:p>
          <a:p>
            <a:pPr marL="180975" lvl="1" algn="l">
              <a:tabLst>
                <a:tab pos="990600" algn="l"/>
              </a:tabLst>
              <a:defRPr/>
            </a:pPr>
            <a:endParaRPr lang="de-DE" sz="1200" dirty="0"/>
          </a:p>
          <a:p>
            <a:pPr marL="361950" lvl="1" indent="-180975" algn="l">
              <a:buFontTx/>
              <a:buChar char="•"/>
              <a:tabLst>
                <a:tab pos="990600" algn="l"/>
              </a:tabLst>
              <a:defRPr/>
            </a:pPr>
            <a:endParaRPr lang="de-DE" sz="1200" dirty="0"/>
          </a:p>
        </p:txBody>
      </p:sp>
      <p:pic>
        <p:nvPicPr>
          <p:cNvPr id="11" name="Grafik 10" descr="Ein Bild, das Straße, draußen, Gebäude, Schild enthält.&#10;&#10;Automatisch generierte Beschreibung">
            <a:extLst>
              <a:ext uri="{FF2B5EF4-FFF2-40B4-BE49-F238E27FC236}">
                <a16:creationId xmlns:a16="http://schemas.microsoft.com/office/drawing/2014/main" id="{62B2EFCB-A42F-1B4B-84D8-A13E316C059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41659" y="5163154"/>
            <a:ext cx="2340260" cy="1608551"/>
          </a:xfrm>
          <a:prstGeom prst="rect">
            <a:avLst/>
          </a:prstGeom>
        </p:spPr>
      </p:pic>
    </p:spTree>
    <p:extLst>
      <p:ext uri="{BB962C8B-B14F-4D97-AF65-F5344CB8AC3E}">
        <p14:creationId xmlns:p14="http://schemas.microsoft.com/office/powerpoint/2010/main" val="21952017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5"/>
          <p:cNvSpPr>
            <a:spLocks noGrp="1" noChangeArrowheads="1"/>
          </p:cNvSpPr>
          <p:nvPr>
            <p:ph type="title" idx="4294967295"/>
          </p:nvPr>
        </p:nvSpPr>
        <p:spPr>
          <a:xfrm>
            <a:off x="215516" y="1258887"/>
            <a:ext cx="8353425" cy="4318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l" eaLnBrk="1" hangingPunct="1"/>
            <a:r>
              <a:rPr lang="de-DE" sz="2400" dirty="0">
                <a:latin typeface="Century Gothic" panose="020B0502020202020204" pitchFamily="34" charset="0"/>
              </a:rPr>
              <a:t>Referenzen – Maschinenfundamente </a:t>
            </a:r>
            <a:r>
              <a:rPr lang="de-DE" sz="2400" b="1" dirty="0"/>
              <a:t>	</a:t>
            </a:r>
          </a:p>
        </p:txBody>
      </p:sp>
      <p:pic>
        <p:nvPicPr>
          <p:cNvPr id="3" name="Picture 2" descr="https://ibpross.de/wp-content/uploads/Siemens-Flender-G4-H4-2-1030x773.jpg">
            <a:extLst>
              <a:ext uri="{FF2B5EF4-FFF2-40B4-BE49-F238E27FC236}">
                <a16:creationId xmlns:a16="http://schemas.microsoft.com/office/drawing/2014/main" id="{AC455B96-D977-AE4F-BF9C-FA76CD8EED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270" y="1983909"/>
            <a:ext cx="2456886" cy="20289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https://ibpross.de/wp-content/uploads/Siemens-Flender-Skoda-1-1030x773.jpg">
            <a:extLst>
              <a:ext uri="{FF2B5EF4-FFF2-40B4-BE49-F238E27FC236}">
                <a16:creationId xmlns:a16="http://schemas.microsoft.com/office/drawing/2014/main" id="{18CA3A79-0E7E-8B4D-A39E-16C072179C8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026" y="4221088"/>
            <a:ext cx="2456886" cy="21655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ibpross.de/wp-content/uploads/Siemens-Waldrich-2-1030x773.jpg">
            <a:extLst>
              <a:ext uri="{FF2B5EF4-FFF2-40B4-BE49-F238E27FC236}">
                <a16:creationId xmlns:a16="http://schemas.microsoft.com/office/drawing/2014/main" id="{4469F8CC-2B68-A843-8CED-F561F37F23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4714" y="1928901"/>
            <a:ext cx="2792704" cy="20289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s://ibpross.de/wp-content/uploads/Siemens-Waldrich-3-1030x773.jpg">
            <a:extLst>
              <a:ext uri="{FF2B5EF4-FFF2-40B4-BE49-F238E27FC236}">
                <a16:creationId xmlns:a16="http://schemas.microsoft.com/office/drawing/2014/main" id="{9FA32C2D-CEA8-C044-8D76-EA56665BCEA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09790" y="4221089"/>
            <a:ext cx="2792704" cy="21655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s://ibpross.de/wp-content/uploads/Siemens-Waldrich-1-1030x773.jpg">
            <a:extLst>
              <a:ext uri="{FF2B5EF4-FFF2-40B4-BE49-F238E27FC236}">
                <a16:creationId xmlns:a16="http://schemas.microsoft.com/office/drawing/2014/main" id="{F1970054-5653-CC49-A393-789730D2B99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45499" y="4215152"/>
            <a:ext cx="2893457" cy="2171497"/>
          </a:xfrm>
          <a:prstGeom prst="rect">
            <a:avLst/>
          </a:prstGeom>
          <a:noFill/>
          <a:extLst>
            <a:ext uri="{909E8E84-426E-40DD-AFC4-6F175D3DCCD1}">
              <a14:hiddenFill xmlns:a14="http://schemas.microsoft.com/office/drawing/2010/main">
                <a:solidFill>
                  <a:srgbClr val="FFFFFF"/>
                </a:solidFill>
              </a14:hiddenFill>
            </a:ext>
          </a:extLst>
        </p:spPr>
      </p:pic>
      <p:sp>
        <p:nvSpPr>
          <p:cNvPr id="8" name="Inhaltsplatzhalter 2">
            <a:extLst>
              <a:ext uri="{FF2B5EF4-FFF2-40B4-BE49-F238E27FC236}">
                <a16:creationId xmlns:a16="http://schemas.microsoft.com/office/drawing/2014/main" id="{6AB7BB81-E732-1E40-8734-646AFBB4827D}"/>
              </a:ext>
            </a:extLst>
          </p:cNvPr>
          <p:cNvSpPr txBox="1">
            <a:spLocks/>
          </p:cNvSpPr>
          <p:nvPr/>
        </p:nvSpPr>
        <p:spPr>
          <a:xfrm>
            <a:off x="2888975" y="1797985"/>
            <a:ext cx="2456886" cy="2209121"/>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150000"/>
              </a:lnSpc>
            </a:pPr>
            <a:r>
              <a:rPr lang="de-DE" sz="1600" kern="0" dirty="0">
                <a:latin typeface="Century Gothic" panose="020B0502020202020204" pitchFamily="34" charset="0"/>
              </a:rPr>
              <a:t>Flender</a:t>
            </a:r>
          </a:p>
          <a:p>
            <a:pPr>
              <a:lnSpc>
                <a:spcPct val="150000"/>
              </a:lnSpc>
            </a:pPr>
            <a:r>
              <a:rPr lang="de-DE" sz="1600" kern="0" dirty="0">
                <a:latin typeface="Century Gothic" panose="020B0502020202020204" pitchFamily="34" charset="0"/>
              </a:rPr>
              <a:t>Siemens</a:t>
            </a:r>
          </a:p>
          <a:p>
            <a:pPr>
              <a:lnSpc>
                <a:spcPct val="150000"/>
              </a:lnSpc>
            </a:pPr>
            <a:r>
              <a:rPr lang="de-DE" sz="1600" kern="0" dirty="0">
                <a:latin typeface="Century Gothic" panose="020B0502020202020204" pitchFamily="34" charset="0"/>
              </a:rPr>
              <a:t>Olbrich</a:t>
            </a:r>
          </a:p>
          <a:p>
            <a:pPr>
              <a:lnSpc>
                <a:spcPct val="150000"/>
              </a:lnSpc>
            </a:pPr>
            <a:r>
              <a:rPr lang="de-DE" sz="1600" kern="0" dirty="0" err="1">
                <a:latin typeface="Century Gothic" panose="020B0502020202020204" pitchFamily="34" charset="0"/>
              </a:rPr>
              <a:t>Winergy</a:t>
            </a:r>
            <a:endParaRPr lang="de-DE" sz="1600" kern="0" dirty="0">
              <a:latin typeface="Century Gothic" panose="020B0502020202020204" pitchFamily="34" charset="0"/>
            </a:endParaRPr>
          </a:p>
          <a:p>
            <a:pPr>
              <a:lnSpc>
                <a:spcPct val="150000"/>
              </a:lnSpc>
            </a:pPr>
            <a:r>
              <a:rPr lang="de-DE" sz="1600" kern="0" dirty="0">
                <a:latin typeface="Century Gothic" panose="020B0502020202020204" pitchFamily="34" charset="0"/>
              </a:rPr>
              <a:t>Borgers</a:t>
            </a:r>
          </a:p>
          <a:p>
            <a:pPr marL="0" indent="0">
              <a:buFontTx/>
              <a:buNone/>
            </a:pPr>
            <a:endParaRPr lang="de-DE" sz="1600" kern="0" dirty="0">
              <a:latin typeface="+mj-lt"/>
            </a:endParaRPr>
          </a:p>
        </p:txBody>
      </p:sp>
    </p:spTree>
    <p:extLst>
      <p:ext uri="{BB962C8B-B14F-4D97-AF65-F5344CB8AC3E}">
        <p14:creationId xmlns:p14="http://schemas.microsoft.com/office/powerpoint/2010/main" val="33274119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5"/>
          <p:cNvSpPr>
            <a:spLocks noGrp="1" noChangeArrowheads="1"/>
          </p:cNvSpPr>
          <p:nvPr>
            <p:ph type="title" idx="4294967295"/>
          </p:nvPr>
        </p:nvSpPr>
        <p:spPr>
          <a:xfrm>
            <a:off x="215516" y="1258887"/>
            <a:ext cx="8353425" cy="4318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l" eaLnBrk="1" hangingPunct="1"/>
            <a:r>
              <a:rPr lang="de-DE" sz="2400" dirty="0">
                <a:latin typeface="Century Gothic" panose="020B0502020202020204" pitchFamily="34" charset="0"/>
              </a:rPr>
              <a:t>Referenzen Krankenhäuser/Gesundheitszentren	</a:t>
            </a:r>
          </a:p>
        </p:txBody>
      </p:sp>
      <p:pic>
        <p:nvPicPr>
          <p:cNvPr id="3" name="Picture 2">
            <a:extLst>
              <a:ext uri="{FF2B5EF4-FFF2-40B4-BE49-F238E27FC236}">
                <a16:creationId xmlns:a16="http://schemas.microsoft.com/office/drawing/2014/main" id="{B6FB38E2-E399-A945-B0C6-CC07A1E6E78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100000"/>
                    </a14:imgEffect>
                    <a14:imgEffect>
                      <a14:brightnessContrast bright="53000" contrast="-7000"/>
                    </a14:imgEffect>
                  </a14:imgLayer>
                </a14:imgProps>
              </a:ext>
              <a:ext uri="{28A0092B-C50C-407E-A947-70E740481C1C}">
                <a14:useLocalDpi xmlns:a14="http://schemas.microsoft.com/office/drawing/2010/main" val="0"/>
              </a:ext>
            </a:extLst>
          </a:blip>
          <a:srcRect/>
          <a:stretch>
            <a:fillRect/>
          </a:stretch>
        </p:blipFill>
        <p:spPr bwMode="auto">
          <a:xfrm>
            <a:off x="323528" y="2096852"/>
            <a:ext cx="2592288" cy="1873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a:extLst>
              <a:ext uri="{FF2B5EF4-FFF2-40B4-BE49-F238E27FC236}">
                <a16:creationId xmlns:a16="http://schemas.microsoft.com/office/drawing/2014/main" id="{F26E560D-587C-5043-99B2-1F827ECE560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4320679"/>
            <a:ext cx="2592288"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descr="8e5a9ef1-1a23-4d82-bdbc-9b5ef6f3f797@ing-pross">
            <a:extLst>
              <a:ext uri="{FF2B5EF4-FFF2-40B4-BE49-F238E27FC236}">
                <a16:creationId xmlns:a16="http://schemas.microsoft.com/office/drawing/2014/main" id="{C0FF5A07-7416-DD4E-AF15-BBD05417AC4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92180" y="2093540"/>
            <a:ext cx="2630494" cy="191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Inhaltsplatzhalter 2">
            <a:extLst>
              <a:ext uri="{FF2B5EF4-FFF2-40B4-BE49-F238E27FC236}">
                <a16:creationId xmlns:a16="http://schemas.microsoft.com/office/drawing/2014/main" id="{67B7443A-4110-7F4D-8EC0-8F7358638FCE}"/>
              </a:ext>
            </a:extLst>
          </p:cNvPr>
          <p:cNvSpPr txBox="1">
            <a:spLocks/>
          </p:cNvSpPr>
          <p:nvPr/>
        </p:nvSpPr>
        <p:spPr>
          <a:xfrm>
            <a:off x="3275856" y="2093540"/>
            <a:ext cx="2628292" cy="25956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Arial" panose="020B0604020202020204" pitchFamily="34" charset="0"/>
              <a:buChar char="•"/>
            </a:pPr>
            <a:r>
              <a:rPr lang="de-DE" sz="1600" kern="0" dirty="0">
                <a:latin typeface="Century Gothic" panose="020B0502020202020204" pitchFamily="34" charset="0"/>
              </a:rPr>
              <a:t>Gesundheitszentrum Lang Dinslaken</a:t>
            </a:r>
          </a:p>
          <a:p>
            <a:pPr>
              <a:buFont typeface="Arial" panose="020B0604020202020204" pitchFamily="34" charset="0"/>
              <a:buChar char="•"/>
            </a:pPr>
            <a:r>
              <a:rPr lang="de-DE" sz="1600" kern="0" dirty="0">
                <a:latin typeface="Century Gothic" panose="020B0502020202020204" pitchFamily="34" charset="0"/>
              </a:rPr>
              <a:t>St. </a:t>
            </a:r>
            <a:r>
              <a:rPr lang="de-DE" sz="1600" kern="0" dirty="0" err="1">
                <a:latin typeface="Century Gothic" panose="020B0502020202020204" pitchFamily="34" charset="0"/>
              </a:rPr>
              <a:t>Vinzent</a:t>
            </a:r>
            <a:r>
              <a:rPr lang="de-DE" sz="1600" kern="0" dirty="0">
                <a:latin typeface="Century Gothic" panose="020B0502020202020204" pitchFamily="34" charset="0"/>
              </a:rPr>
              <a:t>-Hospital </a:t>
            </a:r>
            <a:r>
              <a:rPr lang="de-DE" sz="1600" kern="0" dirty="0" err="1">
                <a:latin typeface="Century Gothic" panose="020B0502020202020204" pitchFamily="34" charset="0"/>
              </a:rPr>
              <a:t>Rhede</a:t>
            </a:r>
            <a:endParaRPr lang="de-DE" sz="1600" kern="0" dirty="0">
              <a:latin typeface="Century Gothic" panose="020B0502020202020204" pitchFamily="34" charset="0"/>
            </a:endParaRPr>
          </a:p>
          <a:p>
            <a:pPr>
              <a:buFont typeface="Arial" panose="020B0604020202020204" pitchFamily="34" charset="0"/>
              <a:buChar char="•"/>
            </a:pPr>
            <a:r>
              <a:rPr lang="de-DE" sz="1600" kern="0" dirty="0">
                <a:latin typeface="Century Gothic" panose="020B0502020202020204" pitchFamily="34" charset="0"/>
              </a:rPr>
              <a:t>St. Marien-Hospital Borken</a:t>
            </a:r>
          </a:p>
          <a:p>
            <a:pPr>
              <a:buFont typeface="Arial" panose="020B0604020202020204" pitchFamily="34" charset="0"/>
              <a:buChar char="•"/>
            </a:pPr>
            <a:r>
              <a:rPr lang="de-DE" sz="1600" kern="0" dirty="0">
                <a:latin typeface="Century Gothic" panose="020B0502020202020204" pitchFamily="34" charset="0"/>
              </a:rPr>
              <a:t>Betreutes Wohnen am Ostwall Bocholt </a:t>
            </a:r>
          </a:p>
          <a:p>
            <a:pPr marL="0" indent="0">
              <a:buNone/>
            </a:pPr>
            <a:endParaRPr lang="de-DE" sz="1600" kern="0" dirty="0">
              <a:latin typeface="+mj-lt"/>
            </a:endParaRPr>
          </a:p>
          <a:p>
            <a:pPr marL="0" indent="0">
              <a:buNone/>
            </a:pPr>
            <a:endParaRPr lang="de-DE" sz="1600" kern="0" dirty="0">
              <a:latin typeface="+mj-lt"/>
            </a:endParaRPr>
          </a:p>
          <a:p>
            <a:pPr marL="0" indent="0">
              <a:buFontTx/>
              <a:buNone/>
            </a:pPr>
            <a:endParaRPr lang="de-DE" sz="1600" kern="0" dirty="0">
              <a:latin typeface="+mj-lt"/>
            </a:endParaRPr>
          </a:p>
        </p:txBody>
      </p:sp>
      <p:pic>
        <p:nvPicPr>
          <p:cNvPr id="7" name="Picture 2" descr="P:\Aktuelles\Sonstiges\Präsentation\Klinikum Westmünsterland_200924\alter Ostwall\IMG_1929.JPG">
            <a:extLst>
              <a:ext uri="{FF2B5EF4-FFF2-40B4-BE49-F238E27FC236}">
                <a16:creationId xmlns:a16="http://schemas.microsoft.com/office/drawing/2014/main" id="{BE2B27BA-6FF9-EC49-8FCA-E3B00B8ECD8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a:off x="6183310" y="4320678"/>
            <a:ext cx="2628291" cy="1944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1294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5"/>
          <p:cNvSpPr>
            <a:spLocks noGrp="1" noChangeArrowheads="1"/>
          </p:cNvSpPr>
          <p:nvPr>
            <p:ph type="title" idx="4294967295"/>
          </p:nvPr>
        </p:nvSpPr>
        <p:spPr>
          <a:xfrm>
            <a:off x="215516" y="1052736"/>
            <a:ext cx="8353425" cy="637951"/>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l" eaLnBrk="1" hangingPunct="1"/>
            <a:r>
              <a:rPr lang="de-DE" sz="2400" dirty="0">
                <a:latin typeface="Century Gothic" panose="020B0502020202020204" pitchFamily="34" charset="0"/>
              </a:rPr>
              <a:t>Referenzen – Sanierung (Vorher-Nachher)</a:t>
            </a:r>
            <a:r>
              <a:rPr lang="de-DE" sz="2400" b="1" dirty="0"/>
              <a:t>	</a:t>
            </a:r>
          </a:p>
        </p:txBody>
      </p:sp>
      <p:pic>
        <p:nvPicPr>
          <p:cNvPr id="9" name="Picture 2" descr="P:\Aktuelles\Sonstiges\Präsentation\Klinikum Westmünsterland_200924\Volksbank BOH\HAuptstelle Volksbank Bocholt 4.JPG">
            <a:extLst>
              <a:ext uri="{FF2B5EF4-FFF2-40B4-BE49-F238E27FC236}">
                <a16:creationId xmlns:a16="http://schemas.microsoft.com/office/drawing/2014/main" id="{F2769BCC-0137-9544-844E-574A11EBFE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375" y="2562001"/>
            <a:ext cx="2106568" cy="15799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P:\Aktuelles\Sonstiges\Präsentation\Klinikum Westmünsterland_200924\Volksbank BOH\IMG_1916.JPG">
            <a:extLst>
              <a:ext uri="{FF2B5EF4-FFF2-40B4-BE49-F238E27FC236}">
                <a16:creationId xmlns:a16="http://schemas.microsoft.com/office/drawing/2014/main" id="{D55ADCBF-D90E-4345-9332-A5FABAF98B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402888" y="4511596"/>
            <a:ext cx="2290715" cy="18710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P:\Aktuelles\Sonstiges\Präsentation\Klinikum Westmünsterland_200924\Volksbank BOH\IMG_1917.JPG">
            <a:extLst>
              <a:ext uri="{FF2B5EF4-FFF2-40B4-BE49-F238E27FC236}">
                <a16:creationId xmlns:a16="http://schemas.microsoft.com/office/drawing/2014/main" id="{F5D2786E-0605-AB42-BBD3-43CF0CC50AF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5935758" y="2474107"/>
            <a:ext cx="2340950" cy="17557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127E6751-265E-5749-B15B-74F00317180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35757" y="4473116"/>
            <a:ext cx="2340950" cy="1755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4">
            <a:extLst>
              <a:ext uri="{FF2B5EF4-FFF2-40B4-BE49-F238E27FC236}">
                <a16:creationId xmlns:a16="http://schemas.microsoft.com/office/drawing/2014/main" id="{9331CCAB-1BA8-704A-88EF-A030B558375B}"/>
              </a:ext>
            </a:extLst>
          </p:cNvPr>
          <p:cNvSpPr>
            <a:spLocks noChangeArrowheads="1"/>
          </p:cNvSpPr>
          <p:nvPr/>
        </p:nvSpPr>
        <p:spPr bwMode="auto">
          <a:xfrm>
            <a:off x="2712943" y="2477069"/>
            <a:ext cx="3222814" cy="394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80975" lvl="1" algn="l">
              <a:lnSpc>
                <a:spcPct val="150000"/>
              </a:lnSpc>
              <a:tabLst>
                <a:tab pos="990600" algn="l"/>
              </a:tabLst>
              <a:defRPr/>
            </a:pPr>
            <a:r>
              <a:rPr lang="de-DE" sz="1600" dirty="0">
                <a:latin typeface="Century Gothic" panose="020B0502020202020204" pitchFamily="34" charset="0"/>
              </a:rPr>
              <a:t>Volksbank Bocholt</a:t>
            </a:r>
          </a:p>
          <a:p>
            <a:pPr marL="466725" lvl="1" indent="-285750" algn="l">
              <a:lnSpc>
                <a:spcPct val="150000"/>
              </a:lnSpc>
              <a:buFont typeface="Arial" panose="020B0604020202020204" pitchFamily="34" charset="0"/>
              <a:buChar char="•"/>
              <a:tabLst>
                <a:tab pos="990600" algn="l"/>
              </a:tabLst>
              <a:defRPr/>
            </a:pPr>
            <a:r>
              <a:rPr lang="de-DE" sz="1600" dirty="0">
                <a:latin typeface="Century Gothic" panose="020B0502020202020204" pitchFamily="34" charset="0"/>
              </a:rPr>
              <a:t>1973 Neubaustatik</a:t>
            </a:r>
          </a:p>
          <a:p>
            <a:pPr marL="466725" lvl="1" indent="-285750" algn="l">
              <a:lnSpc>
                <a:spcPct val="150000"/>
              </a:lnSpc>
              <a:buFont typeface="Arial" panose="020B0604020202020204" pitchFamily="34" charset="0"/>
              <a:buChar char="•"/>
              <a:tabLst>
                <a:tab pos="990600" algn="l"/>
              </a:tabLst>
              <a:defRPr/>
            </a:pPr>
            <a:r>
              <a:rPr lang="de-DE" sz="1600" dirty="0">
                <a:latin typeface="Century Gothic" panose="020B0502020202020204" pitchFamily="34" charset="0"/>
              </a:rPr>
              <a:t>1991 Umbaustatik und Optimierung der Grundrisse</a:t>
            </a:r>
          </a:p>
          <a:p>
            <a:pPr marL="466725" lvl="1" indent="-285750" algn="l">
              <a:lnSpc>
                <a:spcPct val="150000"/>
              </a:lnSpc>
              <a:buFont typeface="Arial" panose="020B0604020202020204" pitchFamily="34" charset="0"/>
              <a:buChar char="•"/>
              <a:tabLst>
                <a:tab pos="990600" algn="l"/>
              </a:tabLst>
              <a:defRPr/>
            </a:pPr>
            <a:r>
              <a:rPr lang="de-DE" sz="1600" dirty="0">
                <a:latin typeface="Century Gothic" panose="020B0502020202020204" pitchFamily="34" charset="0"/>
              </a:rPr>
              <a:t>2012 neue Fassadengestaltung</a:t>
            </a:r>
          </a:p>
          <a:p>
            <a:pPr marL="466725" lvl="1" indent="-285750" algn="l">
              <a:lnSpc>
                <a:spcPct val="150000"/>
              </a:lnSpc>
              <a:buFont typeface="Arial" panose="020B0604020202020204" pitchFamily="34" charset="0"/>
              <a:buChar char="•"/>
              <a:tabLst>
                <a:tab pos="990600" algn="l"/>
              </a:tabLst>
              <a:defRPr/>
            </a:pPr>
            <a:r>
              <a:rPr lang="de-DE" sz="1600" dirty="0">
                <a:latin typeface="Century Gothic" panose="020B0502020202020204" pitchFamily="34" charset="0"/>
              </a:rPr>
              <a:t>2015 Optimierung/Anpassung der Raumgestaltung  </a:t>
            </a:r>
          </a:p>
          <a:p>
            <a:pPr marL="180975" lvl="1" algn="l">
              <a:tabLst>
                <a:tab pos="990600" algn="l"/>
              </a:tabLst>
              <a:defRPr/>
            </a:pPr>
            <a:endParaRPr lang="de-DE" sz="1400" dirty="0"/>
          </a:p>
          <a:p>
            <a:pPr marL="361950" lvl="1" indent="-180975" algn="l">
              <a:buFontTx/>
              <a:buChar char="•"/>
              <a:tabLst>
                <a:tab pos="990600" algn="l"/>
              </a:tabLst>
              <a:defRPr/>
            </a:pPr>
            <a:endParaRPr lang="de-DE" sz="1400" dirty="0"/>
          </a:p>
        </p:txBody>
      </p:sp>
    </p:spTree>
    <p:extLst>
      <p:ext uri="{BB962C8B-B14F-4D97-AF65-F5344CB8AC3E}">
        <p14:creationId xmlns:p14="http://schemas.microsoft.com/office/powerpoint/2010/main" val="29002557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2B6D525C-D71F-AC45-9D2E-096385ADB6FC}"/>
              </a:ext>
            </a:extLst>
          </p:cNvPr>
          <p:cNvGraphicFramePr/>
          <p:nvPr>
            <p:extLst>
              <p:ext uri="{D42A27DB-BD31-4B8C-83A1-F6EECF244321}">
                <p14:modId xmlns:p14="http://schemas.microsoft.com/office/powerpoint/2010/main" val="694152189"/>
              </p:ext>
            </p:extLst>
          </p:nvPr>
        </p:nvGraphicFramePr>
        <p:xfrm>
          <a:off x="971600" y="1808820"/>
          <a:ext cx="6648400" cy="4280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de-DE"/>
          </a:p>
        </p:txBody>
      </p:sp>
      <p:pic>
        <p:nvPicPr>
          <p:cNvPr id="4" name="Bild 1" descr="https://upload.wikimedia.org/wikipedia/commons/thumb/1/12/IHK-logo.svg/220px-IHK-logo.svg.png">
            <a:extLst>
              <a:ext uri="{FF2B5EF4-FFF2-40B4-BE49-F238E27FC236}">
                <a16:creationId xmlns:a16="http://schemas.microsoft.com/office/drawing/2014/main" id="{81A1AE1F-4687-BC4B-8961-96FD5586A018}"/>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2518499" y="3275602"/>
            <a:ext cx="936104" cy="612068"/>
          </a:xfrm>
          <a:prstGeom prst="rect">
            <a:avLst/>
          </a:prstGeom>
          <a:noFill/>
          <a:ln>
            <a:noFill/>
          </a:ln>
        </p:spPr>
      </p:pic>
      <p:pic>
        <p:nvPicPr>
          <p:cNvPr id="5" name="Picture 18" descr="VDI">
            <a:extLst>
              <a:ext uri="{FF2B5EF4-FFF2-40B4-BE49-F238E27FC236}">
                <a16:creationId xmlns:a16="http://schemas.microsoft.com/office/drawing/2014/main" id="{1F8A8939-2659-D64B-A9C3-2AA09EAE848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45171" y="2617996"/>
            <a:ext cx="1097580" cy="52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 1" descr="https://www.wegewerk.com/fileadmin/_processed_/1/7/csm_dena_logo_neu_98d7c0dc67.png">
            <a:extLst>
              <a:ext uri="{FF2B5EF4-FFF2-40B4-BE49-F238E27FC236}">
                <a16:creationId xmlns:a16="http://schemas.microsoft.com/office/drawing/2014/main" id="{7D4F0266-FA1D-084B-BBAF-3001FEFE1084}"/>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5001502" y="3368690"/>
            <a:ext cx="1131213" cy="555333"/>
          </a:xfrm>
          <a:prstGeom prst="rect">
            <a:avLst/>
          </a:prstGeom>
          <a:noFill/>
          <a:ln>
            <a:noFill/>
          </a:ln>
        </p:spPr>
      </p:pic>
      <p:pic>
        <p:nvPicPr>
          <p:cNvPr id="9" name="Bild 1" descr="Zur KfW-Startseite">
            <a:extLst>
              <a:ext uri="{FF2B5EF4-FFF2-40B4-BE49-F238E27FC236}">
                <a16:creationId xmlns:a16="http://schemas.microsoft.com/office/drawing/2014/main" id="{93EEC104-F238-C84D-9B06-58A7992FE1B8}"/>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00192" y="4144704"/>
            <a:ext cx="1131213" cy="325407"/>
          </a:xfrm>
          <a:prstGeom prst="rect">
            <a:avLst/>
          </a:prstGeom>
          <a:noFill/>
          <a:ln>
            <a:noFill/>
          </a:ln>
        </p:spPr>
      </p:pic>
      <p:pic>
        <p:nvPicPr>
          <p:cNvPr id="10" name="Bild 1" descr="IK ST-Logo">
            <a:extLst>
              <a:ext uri="{FF2B5EF4-FFF2-40B4-BE49-F238E27FC236}">
                <a16:creationId xmlns:a16="http://schemas.microsoft.com/office/drawing/2014/main" id="{0180DC27-36C7-2745-8F70-D5D0E796AC56}"/>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1400531" y="3887670"/>
            <a:ext cx="689037" cy="839477"/>
          </a:xfrm>
          <a:prstGeom prst="rect">
            <a:avLst/>
          </a:prstGeom>
          <a:noFill/>
          <a:ln>
            <a:noFill/>
          </a:ln>
        </p:spPr>
      </p:pic>
      <p:pic>
        <p:nvPicPr>
          <p:cNvPr id="11" name="Bild 1" descr="Ingenieurkammer Hessen">
            <a:extLst>
              <a:ext uri="{FF2B5EF4-FFF2-40B4-BE49-F238E27FC236}">
                <a16:creationId xmlns:a16="http://schemas.microsoft.com/office/drawing/2014/main" id="{7FA462FC-FBEB-5B48-BE9F-E15A6DF868A0}"/>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15541" y="3978054"/>
            <a:ext cx="956841" cy="555334"/>
          </a:xfrm>
          <a:prstGeom prst="rect">
            <a:avLst/>
          </a:prstGeom>
          <a:noFill/>
          <a:ln>
            <a:noFill/>
          </a:ln>
        </p:spPr>
      </p:pic>
      <p:pic>
        <p:nvPicPr>
          <p:cNvPr id="12" name="Picture 14" descr="Ingenieurkammer">
            <a:extLst>
              <a:ext uri="{FF2B5EF4-FFF2-40B4-BE49-F238E27FC236}">
                <a16:creationId xmlns:a16="http://schemas.microsoft.com/office/drawing/2014/main" id="{202E1E0D-5C52-4641-8AFB-ACBF01402BB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38915" y="4727147"/>
            <a:ext cx="1126946" cy="48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5">
            <a:extLst>
              <a:ext uri="{FF2B5EF4-FFF2-40B4-BE49-F238E27FC236}">
                <a16:creationId xmlns:a16="http://schemas.microsoft.com/office/drawing/2014/main" id="{C99837D7-DEEB-E84D-A770-3EDE05421270}"/>
              </a:ext>
            </a:extLst>
          </p:cNvPr>
          <p:cNvSpPr txBox="1">
            <a:spLocks noChangeArrowheads="1"/>
          </p:cNvSpPr>
          <p:nvPr/>
        </p:nvSpPr>
        <p:spPr bwMode="auto">
          <a:xfrm>
            <a:off x="215516" y="1258887"/>
            <a:ext cx="83534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de-DE" sz="2400" kern="0">
                <a:latin typeface="Century Gothic" panose="020B0502020202020204" pitchFamily="34" charset="0"/>
              </a:rPr>
              <a:t>Verbandsmitgliedschaften </a:t>
            </a:r>
            <a:r>
              <a:rPr lang="de-DE" sz="2400" b="1" kern="0"/>
              <a:t>	</a:t>
            </a:r>
            <a:endParaRPr lang="de-DE" sz="2400" b="1" kern="0" dirty="0"/>
          </a:p>
        </p:txBody>
      </p:sp>
      <p:pic>
        <p:nvPicPr>
          <p:cNvPr id="3" name="Grafik 2">
            <a:extLst>
              <a:ext uri="{FF2B5EF4-FFF2-40B4-BE49-F238E27FC236}">
                <a16:creationId xmlns:a16="http://schemas.microsoft.com/office/drawing/2014/main" id="{F9912286-203E-9A49-8253-D518EF7B6C84}"/>
              </a:ext>
            </a:extLst>
          </p:cNvPr>
          <p:cNvPicPr>
            <a:picLocks noChangeAspect="1"/>
          </p:cNvPicPr>
          <p:nvPr/>
        </p:nvPicPr>
        <p:blipFill>
          <a:blip r:embed="rId15"/>
          <a:stretch>
            <a:fillRect/>
          </a:stretch>
        </p:blipFill>
        <p:spPr>
          <a:xfrm>
            <a:off x="5163292" y="4552611"/>
            <a:ext cx="807632" cy="867658"/>
          </a:xfrm>
          <a:prstGeom prst="rect">
            <a:avLst/>
          </a:prstGeom>
        </p:spPr>
      </p:pic>
    </p:spTree>
    <p:extLst>
      <p:ext uri="{BB962C8B-B14F-4D97-AF65-F5344CB8AC3E}">
        <p14:creationId xmlns:p14="http://schemas.microsoft.com/office/powerpoint/2010/main" val="1244379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5"/>
          <p:cNvSpPr>
            <a:spLocks noGrp="1" noChangeArrowheads="1"/>
          </p:cNvSpPr>
          <p:nvPr>
            <p:ph type="title" idx="4294967295"/>
          </p:nvPr>
        </p:nvSpPr>
        <p:spPr>
          <a:xfrm>
            <a:off x="215516" y="1258887"/>
            <a:ext cx="8353425" cy="4318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l" eaLnBrk="1" hangingPunct="1"/>
            <a:r>
              <a:rPr lang="de-DE" sz="2400" dirty="0">
                <a:latin typeface="Century Gothic" panose="020B0502020202020204" pitchFamily="34" charset="0"/>
              </a:rPr>
              <a:t>Das Projektteam</a:t>
            </a:r>
            <a:endParaRPr lang="de-DE" sz="2400" b="1" dirty="0"/>
          </a:p>
        </p:txBody>
      </p:sp>
      <p:sp>
        <p:nvSpPr>
          <p:cNvPr id="4" name="Rectangle 35">
            <a:extLst>
              <a:ext uri="{FF2B5EF4-FFF2-40B4-BE49-F238E27FC236}">
                <a16:creationId xmlns:a16="http://schemas.microsoft.com/office/drawing/2014/main" id="{6B74EF16-9254-1047-A9B1-67D7BE6B8EF1}"/>
              </a:ext>
            </a:extLst>
          </p:cNvPr>
          <p:cNvSpPr>
            <a:spLocks noChangeArrowheads="1"/>
          </p:cNvSpPr>
          <p:nvPr/>
        </p:nvSpPr>
        <p:spPr bwMode="auto">
          <a:xfrm>
            <a:off x="2910999" y="1947354"/>
            <a:ext cx="3302952" cy="252413"/>
          </a:xfrm>
          <a:prstGeom prst="rect">
            <a:avLst/>
          </a:prstGeom>
          <a:solidFill>
            <a:srgbClr val="C0C0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sz="1200" b="1" dirty="0">
                <a:latin typeface="Century Gothic" panose="020B0502020202020204" pitchFamily="34" charset="0"/>
              </a:rPr>
              <a:t>Projektleiter</a:t>
            </a:r>
          </a:p>
        </p:txBody>
      </p:sp>
      <p:sp>
        <p:nvSpPr>
          <p:cNvPr id="5" name="Rectangle 34">
            <a:extLst>
              <a:ext uri="{FF2B5EF4-FFF2-40B4-BE49-F238E27FC236}">
                <a16:creationId xmlns:a16="http://schemas.microsoft.com/office/drawing/2014/main" id="{C555887E-124C-2741-95CC-A2AE50D346F0}"/>
              </a:ext>
            </a:extLst>
          </p:cNvPr>
          <p:cNvSpPr>
            <a:spLocks noChangeArrowheads="1"/>
          </p:cNvSpPr>
          <p:nvPr/>
        </p:nvSpPr>
        <p:spPr bwMode="auto">
          <a:xfrm>
            <a:off x="2910999" y="2199766"/>
            <a:ext cx="3302952" cy="600212"/>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sz="1200" dirty="0">
                <a:latin typeface="Century Gothic" panose="020B0502020202020204" pitchFamily="34" charset="0"/>
              </a:rPr>
              <a:t>Dipl.-Ing. H. Pross</a:t>
            </a:r>
          </a:p>
        </p:txBody>
      </p:sp>
      <p:sp>
        <p:nvSpPr>
          <p:cNvPr id="8" name="Rectangle 49">
            <a:extLst>
              <a:ext uri="{FF2B5EF4-FFF2-40B4-BE49-F238E27FC236}">
                <a16:creationId xmlns:a16="http://schemas.microsoft.com/office/drawing/2014/main" id="{E5907E00-3BF1-8146-9199-C3ECA71D3DA5}"/>
              </a:ext>
            </a:extLst>
          </p:cNvPr>
          <p:cNvSpPr>
            <a:spLocks noChangeArrowheads="1"/>
          </p:cNvSpPr>
          <p:nvPr/>
        </p:nvSpPr>
        <p:spPr bwMode="auto">
          <a:xfrm>
            <a:off x="3376613" y="4633720"/>
            <a:ext cx="2376487" cy="610598"/>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sz="1200" dirty="0">
                <a:latin typeface="Century Gothic" panose="020B0502020202020204" pitchFamily="34" charset="0"/>
              </a:rPr>
              <a:t>Henrik Ahlers</a:t>
            </a:r>
          </a:p>
          <a:p>
            <a:endParaRPr lang="de-DE" sz="1200" dirty="0"/>
          </a:p>
        </p:txBody>
      </p:sp>
      <p:sp>
        <p:nvSpPr>
          <p:cNvPr id="9" name="Rectangle 50">
            <a:extLst>
              <a:ext uri="{FF2B5EF4-FFF2-40B4-BE49-F238E27FC236}">
                <a16:creationId xmlns:a16="http://schemas.microsoft.com/office/drawing/2014/main" id="{D55A9D1A-8AD9-1645-81C7-04358F6712B2}"/>
              </a:ext>
            </a:extLst>
          </p:cNvPr>
          <p:cNvSpPr>
            <a:spLocks noChangeArrowheads="1"/>
          </p:cNvSpPr>
          <p:nvPr/>
        </p:nvSpPr>
        <p:spPr bwMode="auto">
          <a:xfrm>
            <a:off x="3376613" y="4381308"/>
            <a:ext cx="2376487" cy="252412"/>
          </a:xfrm>
          <a:prstGeom prst="rect">
            <a:avLst/>
          </a:prstGeom>
          <a:solidFill>
            <a:srgbClr val="C0C0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sz="1200" b="1" dirty="0">
                <a:latin typeface="Century Gothic" panose="020B0502020202020204" pitchFamily="34" charset="0"/>
              </a:rPr>
              <a:t>Hochbautechniker</a:t>
            </a:r>
          </a:p>
        </p:txBody>
      </p:sp>
      <p:sp>
        <p:nvSpPr>
          <p:cNvPr id="10" name="Rectangle 47">
            <a:extLst>
              <a:ext uri="{FF2B5EF4-FFF2-40B4-BE49-F238E27FC236}">
                <a16:creationId xmlns:a16="http://schemas.microsoft.com/office/drawing/2014/main" id="{F7526D7B-8B37-CA47-8E91-750E1AF77533}"/>
              </a:ext>
            </a:extLst>
          </p:cNvPr>
          <p:cNvSpPr>
            <a:spLocks noChangeArrowheads="1"/>
          </p:cNvSpPr>
          <p:nvPr/>
        </p:nvSpPr>
        <p:spPr bwMode="auto">
          <a:xfrm>
            <a:off x="642938" y="4633720"/>
            <a:ext cx="2376487" cy="610598"/>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sz="1200" dirty="0">
                <a:latin typeface="Century Gothic" panose="020B0502020202020204" pitchFamily="34" charset="0"/>
              </a:rPr>
              <a:t>Jens Teichmann</a:t>
            </a:r>
          </a:p>
          <a:p>
            <a:endParaRPr lang="de-DE" sz="1200" dirty="0"/>
          </a:p>
        </p:txBody>
      </p:sp>
      <p:sp>
        <p:nvSpPr>
          <p:cNvPr id="11" name="Rectangle 48">
            <a:extLst>
              <a:ext uri="{FF2B5EF4-FFF2-40B4-BE49-F238E27FC236}">
                <a16:creationId xmlns:a16="http://schemas.microsoft.com/office/drawing/2014/main" id="{568AB219-64BA-314D-BD30-8B986EE7A134}"/>
              </a:ext>
            </a:extLst>
          </p:cNvPr>
          <p:cNvSpPr>
            <a:spLocks noChangeArrowheads="1"/>
          </p:cNvSpPr>
          <p:nvPr/>
        </p:nvSpPr>
        <p:spPr bwMode="auto">
          <a:xfrm>
            <a:off x="642938" y="4381308"/>
            <a:ext cx="2376487" cy="252412"/>
          </a:xfrm>
          <a:prstGeom prst="rect">
            <a:avLst/>
          </a:prstGeom>
          <a:solidFill>
            <a:srgbClr val="C0C0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sz="1200" b="1" dirty="0">
                <a:latin typeface="Century Gothic" panose="020B0502020202020204" pitchFamily="34" charset="0"/>
              </a:rPr>
              <a:t>Bauzeichner</a:t>
            </a:r>
          </a:p>
        </p:txBody>
      </p:sp>
      <p:sp>
        <p:nvSpPr>
          <p:cNvPr id="12" name="Rectangle 51">
            <a:extLst>
              <a:ext uri="{FF2B5EF4-FFF2-40B4-BE49-F238E27FC236}">
                <a16:creationId xmlns:a16="http://schemas.microsoft.com/office/drawing/2014/main" id="{14857034-DA19-D244-A806-9F87368FC8EE}"/>
              </a:ext>
            </a:extLst>
          </p:cNvPr>
          <p:cNvSpPr>
            <a:spLocks noChangeArrowheads="1"/>
          </p:cNvSpPr>
          <p:nvPr/>
        </p:nvSpPr>
        <p:spPr bwMode="auto">
          <a:xfrm>
            <a:off x="6110288" y="4633720"/>
            <a:ext cx="2376487" cy="610598"/>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sz="1200" dirty="0">
                <a:latin typeface="Century Gothic" panose="020B0502020202020204" pitchFamily="34" charset="0"/>
              </a:rPr>
              <a:t>Dipl.-Ing. Hendrik Pross (Schall)</a:t>
            </a:r>
          </a:p>
          <a:p>
            <a:r>
              <a:rPr lang="de-DE" sz="1200" dirty="0">
                <a:latin typeface="Century Gothic" panose="020B0502020202020204" pitchFamily="34" charset="0"/>
              </a:rPr>
              <a:t>Dipl.-Ing. Imke Pross (Wärme)</a:t>
            </a:r>
          </a:p>
        </p:txBody>
      </p:sp>
      <p:sp>
        <p:nvSpPr>
          <p:cNvPr id="13" name="Rectangle 52">
            <a:extLst>
              <a:ext uri="{FF2B5EF4-FFF2-40B4-BE49-F238E27FC236}">
                <a16:creationId xmlns:a16="http://schemas.microsoft.com/office/drawing/2014/main" id="{B8A6A908-0F8A-F64E-862A-6A51B154A864}"/>
              </a:ext>
            </a:extLst>
          </p:cNvPr>
          <p:cNvSpPr>
            <a:spLocks noChangeArrowheads="1"/>
          </p:cNvSpPr>
          <p:nvPr/>
        </p:nvSpPr>
        <p:spPr bwMode="auto">
          <a:xfrm>
            <a:off x="6110288" y="4381308"/>
            <a:ext cx="2376487" cy="252412"/>
          </a:xfrm>
          <a:prstGeom prst="rect">
            <a:avLst/>
          </a:prstGeom>
          <a:solidFill>
            <a:srgbClr val="C0C0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sz="1200" b="1" dirty="0">
                <a:latin typeface="Century Gothic" panose="020B0502020202020204" pitchFamily="34" charset="0"/>
              </a:rPr>
              <a:t>Bauphysik </a:t>
            </a:r>
          </a:p>
        </p:txBody>
      </p:sp>
      <p:sp>
        <p:nvSpPr>
          <p:cNvPr id="14" name="Rectangle 29">
            <a:extLst>
              <a:ext uri="{FF2B5EF4-FFF2-40B4-BE49-F238E27FC236}">
                <a16:creationId xmlns:a16="http://schemas.microsoft.com/office/drawing/2014/main" id="{7C734FCC-E4FE-9A4D-8818-7BC75695F5CB}"/>
              </a:ext>
            </a:extLst>
          </p:cNvPr>
          <p:cNvSpPr>
            <a:spLocks noChangeArrowheads="1"/>
          </p:cNvSpPr>
          <p:nvPr/>
        </p:nvSpPr>
        <p:spPr bwMode="auto">
          <a:xfrm>
            <a:off x="2905125" y="5865757"/>
            <a:ext cx="3319464" cy="606629"/>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sz="1200" dirty="0">
                <a:latin typeface="Century Gothic" panose="020B0502020202020204" pitchFamily="34" charset="0"/>
              </a:rPr>
              <a:t>Dipl.-Ing. Hendrik Pross</a:t>
            </a:r>
          </a:p>
          <a:p>
            <a:pPr algn="l"/>
            <a:endParaRPr lang="de-DE" sz="1200" dirty="0"/>
          </a:p>
        </p:txBody>
      </p:sp>
      <p:sp>
        <p:nvSpPr>
          <p:cNvPr id="15" name="Rectangle 30">
            <a:extLst>
              <a:ext uri="{FF2B5EF4-FFF2-40B4-BE49-F238E27FC236}">
                <a16:creationId xmlns:a16="http://schemas.microsoft.com/office/drawing/2014/main" id="{707BF43C-E192-A742-8718-67AD14AE54ED}"/>
              </a:ext>
            </a:extLst>
          </p:cNvPr>
          <p:cNvSpPr>
            <a:spLocks noChangeArrowheads="1"/>
          </p:cNvSpPr>
          <p:nvPr/>
        </p:nvSpPr>
        <p:spPr bwMode="auto">
          <a:xfrm>
            <a:off x="2905125" y="5613345"/>
            <a:ext cx="3319464" cy="252412"/>
          </a:xfrm>
          <a:prstGeom prst="rect">
            <a:avLst/>
          </a:prstGeom>
          <a:solidFill>
            <a:srgbClr val="C0C0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sz="1200" b="1" dirty="0">
                <a:latin typeface="Century Gothic" panose="020B0502020202020204" pitchFamily="34" charset="0"/>
              </a:rPr>
              <a:t>Baustellentermine, -besprechungen</a:t>
            </a:r>
          </a:p>
        </p:txBody>
      </p:sp>
      <p:cxnSp>
        <p:nvCxnSpPr>
          <p:cNvPr id="16" name="Gewinkelte Verbindung 15">
            <a:extLst>
              <a:ext uri="{FF2B5EF4-FFF2-40B4-BE49-F238E27FC236}">
                <a16:creationId xmlns:a16="http://schemas.microsoft.com/office/drawing/2014/main" id="{A60271FD-7F63-CF45-87C1-00197B2F9A0B}"/>
              </a:ext>
            </a:extLst>
          </p:cNvPr>
          <p:cNvCxnSpPr/>
          <p:nvPr/>
        </p:nvCxnSpPr>
        <p:spPr bwMode="auto">
          <a:xfrm rot="16200000" flipH="1">
            <a:off x="5753599" y="2836375"/>
            <a:ext cx="356190" cy="2733675"/>
          </a:xfrm>
          <a:prstGeom prst="bentConnector3">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winkelte Verbindung 16">
            <a:extLst>
              <a:ext uri="{FF2B5EF4-FFF2-40B4-BE49-F238E27FC236}">
                <a16:creationId xmlns:a16="http://schemas.microsoft.com/office/drawing/2014/main" id="{CB405D8C-CCA6-3148-A0D5-4DCB80D476E7}"/>
              </a:ext>
            </a:extLst>
          </p:cNvPr>
          <p:cNvCxnSpPr/>
          <p:nvPr/>
        </p:nvCxnSpPr>
        <p:spPr bwMode="auto">
          <a:xfrm rot="5400000">
            <a:off x="3019925" y="2836376"/>
            <a:ext cx="356190" cy="2733675"/>
          </a:xfrm>
          <a:prstGeom prst="bentConnector3">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55">
            <a:extLst>
              <a:ext uri="{FF2B5EF4-FFF2-40B4-BE49-F238E27FC236}">
                <a16:creationId xmlns:a16="http://schemas.microsoft.com/office/drawing/2014/main" id="{3780BFCC-8133-7149-A4CC-59C55714EC45}"/>
              </a:ext>
            </a:extLst>
          </p:cNvPr>
          <p:cNvCxnSpPr>
            <a:cxnSpLocks noChangeShapeType="1"/>
          </p:cNvCxnSpPr>
          <p:nvPr/>
        </p:nvCxnSpPr>
        <p:spPr bwMode="auto">
          <a:xfrm>
            <a:off x="4562475" y="2799978"/>
            <a:ext cx="2382" cy="158133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29">
            <a:extLst>
              <a:ext uri="{FF2B5EF4-FFF2-40B4-BE49-F238E27FC236}">
                <a16:creationId xmlns:a16="http://schemas.microsoft.com/office/drawing/2014/main" id="{F504C08D-44B8-CB47-81FF-C9FD74798C34}"/>
              </a:ext>
            </a:extLst>
          </p:cNvPr>
          <p:cNvSpPr>
            <a:spLocks noChangeArrowheads="1"/>
          </p:cNvSpPr>
          <p:nvPr/>
        </p:nvSpPr>
        <p:spPr bwMode="auto">
          <a:xfrm>
            <a:off x="2905125" y="3418489"/>
            <a:ext cx="3319464" cy="606629"/>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sz="1200" dirty="0">
                <a:latin typeface="Century Gothic" panose="020B0502020202020204" pitchFamily="34" charset="0"/>
              </a:rPr>
              <a:t>Dipl.-Ing. I. Pross</a:t>
            </a:r>
          </a:p>
        </p:txBody>
      </p:sp>
      <p:sp>
        <p:nvSpPr>
          <p:cNvPr id="7" name="Rectangle 30">
            <a:extLst>
              <a:ext uri="{FF2B5EF4-FFF2-40B4-BE49-F238E27FC236}">
                <a16:creationId xmlns:a16="http://schemas.microsoft.com/office/drawing/2014/main" id="{78017D49-845B-C54E-A061-2523F25EC10D}"/>
              </a:ext>
            </a:extLst>
          </p:cNvPr>
          <p:cNvSpPr>
            <a:spLocks noChangeArrowheads="1"/>
          </p:cNvSpPr>
          <p:nvPr/>
        </p:nvSpPr>
        <p:spPr bwMode="auto">
          <a:xfrm>
            <a:off x="2905125" y="3165639"/>
            <a:ext cx="3319464" cy="252412"/>
          </a:xfrm>
          <a:prstGeom prst="rect">
            <a:avLst/>
          </a:prstGeom>
          <a:solidFill>
            <a:srgbClr val="C0C0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sz="1200" b="1" dirty="0">
                <a:latin typeface="Century Gothic" panose="020B0502020202020204" pitchFamily="34" charset="0"/>
              </a:rPr>
              <a:t>Stellvertretender Projektleiter</a:t>
            </a:r>
          </a:p>
        </p:txBody>
      </p:sp>
      <p:cxnSp>
        <p:nvCxnSpPr>
          <p:cNvPr id="19" name="Gerade Verbindung 18">
            <a:extLst>
              <a:ext uri="{FF2B5EF4-FFF2-40B4-BE49-F238E27FC236}">
                <a16:creationId xmlns:a16="http://schemas.microsoft.com/office/drawing/2014/main" id="{84B4E757-E01D-3D42-98F4-66505044720D}"/>
              </a:ext>
            </a:extLst>
          </p:cNvPr>
          <p:cNvCxnSpPr/>
          <p:nvPr/>
        </p:nvCxnSpPr>
        <p:spPr bwMode="auto">
          <a:xfrm>
            <a:off x="4564857" y="5244318"/>
            <a:ext cx="0" cy="369027"/>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6990586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5"/>
          <p:cNvSpPr>
            <a:spLocks noGrp="1" noChangeArrowheads="1"/>
          </p:cNvSpPr>
          <p:nvPr>
            <p:ph type="title" idx="4294967295"/>
          </p:nvPr>
        </p:nvSpPr>
        <p:spPr>
          <a:xfrm>
            <a:off x="215516" y="1258887"/>
            <a:ext cx="8353425" cy="4318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l" eaLnBrk="1" hangingPunct="1"/>
            <a:r>
              <a:rPr lang="de-DE" sz="2400" dirty="0">
                <a:latin typeface="Century Gothic" panose="020B0502020202020204" pitchFamily="34" charset="0"/>
              </a:rPr>
              <a:t>Gute Gründe für Ingenieurbüro Pross	</a:t>
            </a:r>
          </a:p>
        </p:txBody>
      </p:sp>
      <p:sp>
        <p:nvSpPr>
          <p:cNvPr id="3" name="Textfeld 2">
            <a:extLst>
              <a:ext uri="{FF2B5EF4-FFF2-40B4-BE49-F238E27FC236}">
                <a16:creationId xmlns:a16="http://schemas.microsoft.com/office/drawing/2014/main" id="{F578A07A-EC9F-2442-A85E-10BCB5F267E1}"/>
              </a:ext>
            </a:extLst>
          </p:cNvPr>
          <p:cNvSpPr txBox="1"/>
          <p:nvPr/>
        </p:nvSpPr>
        <p:spPr>
          <a:xfrm>
            <a:off x="719572" y="2204864"/>
            <a:ext cx="7170553" cy="4188775"/>
          </a:xfrm>
          <a:prstGeom prst="rect">
            <a:avLst/>
          </a:prstGeom>
          <a:noFill/>
        </p:spPr>
        <p:txBody>
          <a:bodyPr wrap="none" rtlCol="0">
            <a:spAutoFit/>
          </a:bodyPr>
          <a:lstStyle/>
          <a:p>
            <a:pPr marL="342900" indent="-342900" algn="l">
              <a:lnSpc>
                <a:spcPct val="150000"/>
              </a:lnSpc>
              <a:buFont typeface="Arial" panose="020B0604020202020204" pitchFamily="34" charset="0"/>
              <a:buChar char="•"/>
            </a:pPr>
            <a:r>
              <a:rPr lang="de-DE" sz="2000" dirty="0">
                <a:latin typeface="Century Gothic" panose="020B0502020202020204" pitchFamily="34" charset="0"/>
              </a:rPr>
              <a:t>Jahrzehntelange Erfahrung national und international</a:t>
            </a:r>
          </a:p>
          <a:p>
            <a:pPr marL="342900" indent="-342900" algn="l">
              <a:lnSpc>
                <a:spcPct val="150000"/>
              </a:lnSpc>
              <a:buFont typeface="Arial" panose="020B0604020202020204" pitchFamily="34" charset="0"/>
              <a:buChar char="•"/>
            </a:pPr>
            <a:r>
              <a:rPr lang="de-DE" sz="2000" dirty="0">
                <a:latin typeface="Century Gothic" panose="020B0502020202020204" pitchFamily="34" charset="0"/>
              </a:rPr>
              <a:t>Höchster Qualitätsanspruch</a:t>
            </a:r>
          </a:p>
          <a:p>
            <a:pPr marL="342900" indent="-342900" algn="l">
              <a:lnSpc>
                <a:spcPct val="150000"/>
              </a:lnSpc>
              <a:buFont typeface="Arial" panose="020B0604020202020204" pitchFamily="34" charset="0"/>
              <a:buChar char="•"/>
            </a:pPr>
            <a:r>
              <a:rPr lang="de-DE" sz="2000" dirty="0">
                <a:latin typeface="Century Gothic" panose="020B0502020202020204" pitchFamily="34" charset="0"/>
              </a:rPr>
              <a:t>Absolute Zuverlässigkeit und Termintreue</a:t>
            </a:r>
          </a:p>
          <a:p>
            <a:pPr marL="342900" indent="-342900" algn="l">
              <a:lnSpc>
                <a:spcPct val="150000"/>
              </a:lnSpc>
              <a:buFont typeface="Arial" panose="020B0604020202020204" pitchFamily="34" charset="0"/>
              <a:buChar char="•"/>
            </a:pPr>
            <a:r>
              <a:rPr lang="de-DE" sz="2000" dirty="0">
                <a:latin typeface="Century Gothic" panose="020B0502020202020204" pitchFamily="34" charset="0"/>
              </a:rPr>
              <a:t>Hausinterne Zuverlässigkeit Qualitätssicherung</a:t>
            </a:r>
          </a:p>
          <a:p>
            <a:pPr marL="342900" indent="-342900" algn="l">
              <a:lnSpc>
                <a:spcPct val="150000"/>
              </a:lnSpc>
              <a:buFont typeface="Arial" panose="020B0604020202020204" pitchFamily="34" charset="0"/>
              <a:buChar char="•"/>
            </a:pPr>
            <a:r>
              <a:rPr lang="de-DE" sz="2000" dirty="0">
                <a:latin typeface="Century Gothic" panose="020B0502020202020204" pitchFamily="34" charset="0"/>
              </a:rPr>
              <a:t>Direkte Absprechpartner</a:t>
            </a:r>
          </a:p>
          <a:p>
            <a:pPr marL="342900" indent="-342900" algn="l">
              <a:lnSpc>
                <a:spcPct val="150000"/>
              </a:lnSpc>
              <a:buFont typeface="Arial" panose="020B0604020202020204" pitchFamily="34" charset="0"/>
              <a:buChar char="•"/>
            </a:pPr>
            <a:r>
              <a:rPr lang="de-DE" sz="2000" dirty="0">
                <a:latin typeface="Century Gothic" panose="020B0502020202020204" pitchFamily="34" charset="0"/>
              </a:rPr>
              <a:t>Kurze Wege und flache Bürostruktur</a:t>
            </a:r>
          </a:p>
          <a:p>
            <a:pPr marL="342900" indent="-342900" algn="l">
              <a:lnSpc>
                <a:spcPct val="150000"/>
              </a:lnSpc>
              <a:buFont typeface="Arial" panose="020B0604020202020204" pitchFamily="34" charset="0"/>
              <a:buChar char="•"/>
            </a:pPr>
            <a:r>
              <a:rPr lang="de-DE" sz="2000" dirty="0">
                <a:latin typeface="Century Gothic" panose="020B0502020202020204" pitchFamily="34" charset="0"/>
              </a:rPr>
              <a:t>Baustellennähe</a:t>
            </a:r>
          </a:p>
          <a:p>
            <a:pPr marL="342900" indent="-342900" algn="l">
              <a:lnSpc>
                <a:spcPct val="150000"/>
              </a:lnSpc>
              <a:buFont typeface="Arial" panose="020B0604020202020204" pitchFamily="34" charset="0"/>
              <a:buChar char="•"/>
            </a:pPr>
            <a:r>
              <a:rPr lang="de-DE" sz="2000" dirty="0">
                <a:latin typeface="Century Gothic" panose="020B0502020202020204" pitchFamily="34" charset="0"/>
              </a:rPr>
              <a:t>Unbürokratisch und flexibel</a:t>
            </a:r>
          </a:p>
          <a:p>
            <a:pPr marL="342900" indent="-342900" algn="l">
              <a:lnSpc>
                <a:spcPct val="150000"/>
              </a:lnSpc>
              <a:buFont typeface="Arial" panose="020B0604020202020204" pitchFamily="34" charset="0"/>
              <a:buChar char="•"/>
            </a:pPr>
            <a:r>
              <a:rPr lang="de-DE" sz="2000" dirty="0">
                <a:latin typeface="Century Gothic" panose="020B0502020202020204" pitchFamily="34" charset="0"/>
              </a:rPr>
              <a:t>Ein eingespieltes und partnerschaftliches Team </a:t>
            </a:r>
          </a:p>
        </p:txBody>
      </p:sp>
    </p:spTree>
    <p:extLst>
      <p:ext uri="{BB962C8B-B14F-4D97-AF65-F5344CB8AC3E}">
        <p14:creationId xmlns:p14="http://schemas.microsoft.com/office/powerpoint/2010/main" val="357042037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5"/>
          <p:cNvSpPr>
            <a:spLocks noGrp="1" noChangeArrowheads="1"/>
          </p:cNvSpPr>
          <p:nvPr>
            <p:ph type="title" idx="4294967295"/>
          </p:nvPr>
        </p:nvSpPr>
        <p:spPr>
          <a:xfrm>
            <a:off x="179512" y="1037855"/>
            <a:ext cx="8353425" cy="1008112"/>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l" eaLnBrk="1" hangingPunct="1"/>
            <a:r>
              <a:rPr lang="de-DE" sz="2400" dirty="0">
                <a:latin typeface="Century Gothic" panose="020B0502020202020204" pitchFamily="34" charset="0"/>
              </a:rPr>
              <a:t>Statisches Konzept- </a:t>
            </a:r>
            <a:br>
              <a:rPr lang="de-DE" sz="2400" dirty="0">
                <a:latin typeface="Century Gothic" panose="020B0502020202020204" pitchFamily="34" charset="0"/>
              </a:rPr>
            </a:br>
            <a:r>
              <a:rPr lang="de-DE" sz="2400" dirty="0">
                <a:latin typeface="Century Gothic" panose="020B0502020202020204" pitchFamily="34" charset="0"/>
              </a:rPr>
              <a:t>Klinikum Westmünsterland GmbH</a:t>
            </a:r>
            <a:r>
              <a:rPr lang="de-DE" sz="3200" dirty="0">
                <a:latin typeface="Century Gothic" panose="020B0502020202020204" pitchFamily="34" charset="0"/>
              </a:rPr>
              <a:t/>
            </a:r>
            <a:br>
              <a:rPr lang="de-DE" sz="3200" dirty="0">
                <a:latin typeface="Century Gothic" panose="020B0502020202020204" pitchFamily="34" charset="0"/>
              </a:rPr>
            </a:br>
            <a:endParaRPr lang="de-DE" sz="2400" dirty="0">
              <a:latin typeface="Century Gothic" panose="020B0502020202020204" pitchFamily="34" charset="0"/>
            </a:endParaRPr>
          </a:p>
        </p:txBody>
      </p:sp>
      <p:sp>
        <p:nvSpPr>
          <p:cNvPr id="7" name="Textfeld 6">
            <a:extLst>
              <a:ext uri="{FF2B5EF4-FFF2-40B4-BE49-F238E27FC236}">
                <a16:creationId xmlns:a16="http://schemas.microsoft.com/office/drawing/2014/main" id="{8D3530BD-62BB-6748-8AF1-E288EC505D8E}"/>
              </a:ext>
            </a:extLst>
          </p:cNvPr>
          <p:cNvSpPr txBox="1"/>
          <p:nvPr/>
        </p:nvSpPr>
        <p:spPr>
          <a:xfrm>
            <a:off x="359532" y="2413337"/>
            <a:ext cx="4788532" cy="4555093"/>
          </a:xfrm>
          <a:prstGeom prst="rect">
            <a:avLst/>
          </a:prstGeom>
          <a:noFill/>
        </p:spPr>
        <p:txBody>
          <a:bodyPr wrap="square" rtlCol="0">
            <a:spAutoFit/>
          </a:bodyPr>
          <a:lstStyle/>
          <a:p>
            <a:pPr marL="342900" indent="-342900" algn="l">
              <a:lnSpc>
                <a:spcPct val="150000"/>
              </a:lnSpc>
              <a:buFont typeface="Arial" panose="020B0604020202020204" pitchFamily="34" charset="0"/>
              <a:buChar char="•"/>
            </a:pPr>
            <a:r>
              <a:rPr lang="de-DE" sz="2000" dirty="0">
                <a:latin typeface="Century Gothic" panose="020B0502020202020204" pitchFamily="34" charset="0"/>
              </a:rPr>
              <a:t>Optimierung zwischen Architektur und statischen Notwendigkeiten</a:t>
            </a:r>
          </a:p>
          <a:p>
            <a:pPr marL="342900" indent="-342900" algn="l">
              <a:lnSpc>
                <a:spcPct val="150000"/>
              </a:lnSpc>
              <a:buFont typeface="Arial" panose="020B0604020202020204" pitchFamily="34" charset="0"/>
              <a:buChar char="•"/>
            </a:pPr>
            <a:r>
              <a:rPr lang="de-DE" sz="2000" dirty="0">
                <a:latin typeface="Century Gothic" panose="020B0502020202020204" pitchFamily="34" charset="0"/>
              </a:rPr>
              <a:t>Sinnvolle Balance zwischen Deckenstärke und Anzahl Stützen</a:t>
            </a:r>
          </a:p>
          <a:p>
            <a:pPr marL="342900" indent="-342900" algn="l">
              <a:lnSpc>
                <a:spcPct val="150000"/>
              </a:lnSpc>
              <a:buFont typeface="Arial" panose="020B0604020202020204" pitchFamily="34" charset="0"/>
              <a:buChar char="•"/>
            </a:pPr>
            <a:r>
              <a:rPr lang="de-DE" sz="2000" dirty="0">
                <a:latin typeface="Century Gothic" panose="020B0502020202020204" pitchFamily="34" charset="0"/>
              </a:rPr>
              <a:t>Verzicht auf Stahlbetonunterzüge</a:t>
            </a:r>
          </a:p>
          <a:p>
            <a:pPr marL="342900" indent="-342900" algn="l">
              <a:lnSpc>
                <a:spcPct val="150000"/>
              </a:lnSpc>
              <a:buFont typeface="Arial" panose="020B0604020202020204" pitchFamily="34" charset="0"/>
              <a:buChar char="•"/>
            </a:pPr>
            <a:r>
              <a:rPr lang="de-DE" sz="2000">
                <a:latin typeface="Century Gothic" panose="020B0502020202020204" pitchFamily="34" charset="0"/>
              </a:rPr>
              <a:t>Möglichst zwangspunktfreie </a:t>
            </a:r>
            <a:r>
              <a:rPr lang="de-DE" sz="2000" dirty="0">
                <a:latin typeface="Century Gothic" panose="020B0502020202020204" pitchFamily="34" charset="0"/>
              </a:rPr>
              <a:t>und flexible Grundrissplanung (Nachhaltigkeit) </a:t>
            </a:r>
          </a:p>
          <a:p>
            <a:pPr marL="342900" indent="-342900" algn="l">
              <a:lnSpc>
                <a:spcPct val="150000"/>
              </a:lnSpc>
              <a:buFont typeface="Arial" panose="020B0604020202020204" pitchFamily="34" charset="0"/>
              <a:buChar char="•"/>
            </a:pPr>
            <a:endParaRPr lang="de-DE" sz="2000" dirty="0">
              <a:latin typeface="Century Gothic" panose="020B0502020202020204" pitchFamily="34" charset="0"/>
            </a:endParaRPr>
          </a:p>
          <a:p>
            <a:pPr marL="342900" indent="-342900" algn="l">
              <a:buFont typeface="Arial" panose="020B0604020202020204" pitchFamily="34" charset="0"/>
              <a:buChar char="•"/>
            </a:pPr>
            <a:endParaRPr lang="de-DE" sz="2000" dirty="0"/>
          </a:p>
        </p:txBody>
      </p:sp>
      <p:pic>
        <p:nvPicPr>
          <p:cNvPr id="8" name="Picture 2" descr="P:\Aktuelles\Sonstiges\Präsentation\Klinikum Westmünsterland_200924\Zeichnungen\18_126_19 Positionsplan Übersicht Tiefgarage_page-0001.jpg">
            <a:extLst>
              <a:ext uri="{FF2B5EF4-FFF2-40B4-BE49-F238E27FC236}">
                <a16:creationId xmlns:a16="http://schemas.microsoft.com/office/drawing/2014/main" id="{653CF8A0-14C8-474D-9914-21B8903B0C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0418" y="4185084"/>
            <a:ext cx="3118963" cy="2017636"/>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descr="Ein Bild, das Text, Karte enthält.&#10;&#10;Automatisch generierte Beschreibung">
            <a:extLst>
              <a:ext uri="{FF2B5EF4-FFF2-40B4-BE49-F238E27FC236}">
                <a16:creationId xmlns:a16="http://schemas.microsoft.com/office/drawing/2014/main" id="{68A24CC7-977D-E649-B8B0-7AB49B2969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0418" y="2045967"/>
            <a:ext cx="3048000" cy="1803400"/>
          </a:xfrm>
          <a:prstGeom prst="rect">
            <a:avLst/>
          </a:prstGeom>
        </p:spPr>
      </p:pic>
    </p:spTree>
    <p:extLst>
      <p:ext uri="{BB962C8B-B14F-4D97-AF65-F5344CB8AC3E}">
        <p14:creationId xmlns:p14="http://schemas.microsoft.com/office/powerpoint/2010/main" val="12051816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476958" y="1038748"/>
            <a:ext cx="6291263" cy="1143000"/>
          </a:xfrm>
        </p:spPr>
        <p:txBody>
          <a:bodyPr/>
          <a:lstStyle/>
          <a:p>
            <a:pPr algn="l" eaLnBrk="1" hangingPunct="1"/>
            <a:r>
              <a:rPr lang="de-DE" sz="2400" dirty="0">
                <a:latin typeface="Century Gothic" panose="020B0502020202020204" pitchFamily="34" charset="0"/>
              </a:rPr>
              <a:t>Stammdaten Ing.-Büro Pross GbR</a:t>
            </a:r>
          </a:p>
        </p:txBody>
      </p:sp>
      <p:sp>
        <p:nvSpPr>
          <p:cNvPr id="2052" name="Text Box 16"/>
          <p:cNvSpPr txBox="1">
            <a:spLocks noChangeArrowheads="1"/>
          </p:cNvSpPr>
          <p:nvPr/>
        </p:nvSpPr>
        <p:spPr bwMode="auto">
          <a:xfrm>
            <a:off x="4392442" y="4287417"/>
            <a:ext cx="4751558" cy="2740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452438" indent="-452438" eaLnBrk="0" hangingPunct="0">
              <a:tabLst>
                <a:tab pos="92075" algn="l"/>
                <a:tab pos="263525" algn="dec"/>
                <a:tab pos="447675" algn="l"/>
                <a:tab pos="1257300" algn="l"/>
              </a:tabLst>
              <a:defRPr sz="2400">
                <a:solidFill>
                  <a:schemeClr val="tx1"/>
                </a:solidFill>
                <a:latin typeface="Arial" charset="0"/>
              </a:defRPr>
            </a:lvl1pPr>
            <a:lvl2pPr marL="742950" indent="-285750" eaLnBrk="0" hangingPunct="0">
              <a:tabLst>
                <a:tab pos="92075" algn="l"/>
                <a:tab pos="263525" algn="dec"/>
                <a:tab pos="447675" algn="l"/>
                <a:tab pos="1257300" algn="l"/>
              </a:tabLst>
              <a:defRPr sz="2400">
                <a:solidFill>
                  <a:schemeClr val="tx1"/>
                </a:solidFill>
                <a:latin typeface="Arial" charset="0"/>
              </a:defRPr>
            </a:lvl2pPr>
            <a:lvl3pPr marL="1143000" indent="-228600" eaLnBrk="0" hangingPunct="0">
              <a:tabLst>
                <a:tab pos="92075" algn="l"/>
                <a:tab pos="263525" algn="dec"/>
                <a:tab pos="447675" algn="l"/>
                <a:tab pos="1257300" algn="l"/>
              </a:tabLst>
              <a:defRPr sz="2400">
                <a:solidFill>
                  <a:schemeClr val="tx1"/>
                </a:solidFill>
                <a:latin typeface="Arial" charset="0"/>
              </a:defRPr>
            </a:lvl3pPr>
            <a:lvl4pPr marL="1600200" indent="-228600" eaLnBrk="0" hangingPunct="0">
              <a:tabLst>
                <a:tab pos="92075" algn="l"/>
                <a:tab pos="263525" algn="dec"/>
                <a:tab pos="447675" algn="l"/>
                <a:tab pos="1257300" algn="l"/>
              </a:tabLst>
              <a:defRPr sz="2400">
                <a:solidFill>
                  <a:schemeClr val="tx1"/>
                </a:solidFill>
                <a:latin typeface="Arial" charset="0"/>
              </a:defRPr>
            </a:lvl4pPr>
            <a:lvl5pPr marL="2057400" indent="-228600" eaLnBrk="0" hangingPunct="0">
              <a:tabLst>
                <a:tab pos="92075" algn="l"/>
                <a:tab pos="263525" algn="dec"/>
                <a:tab pos="447675" algn="l"/>
                <a:tab pos="1257300" algn="l"/>
              </a:tabLst>
              <a:defRPr sz="2400">
                <a:solidFill>
                  <a:schemeClr val="tx1"/>
                </a:solidFill>
                <a:latin typeface="Arial" charset="0"/>
              </a:defRPr>
            </a:lvl5pPr>
            <a:lvl6pPr marL="2514600" indent="-228600" algn="ctr" eaLnBrk="0" fontAlgn="base" hangingPunct="0">
              <a:spcBef>
                <a:spcPct val="0"/>
              </a:spcBef>
              <a:spcAft>
                <a:spcPct val="0"/>
              </a:spcAft>
              <a:tabLst>
                <a:tab pos="92075" algn="l"/>
                <a:tab pos="263525" algn="dec"/>
                <a:tab pos="447675" algn="l"/>
                <a:tab pos="1257300" algn="l"/>
              </a:tabLst>
              <a:defRPr sz="2400">
                <a:solidFill>
                  <a:schemeClr val="tx1"/>
                </a:solidFill>
                <a:latin typeface="Arial" charset="0"/>
              </a:defRPr>
            </a:lvl6pPr>
            <a:lvl7pPr marL="2971800" indent="-228600" algn="ctr" eaLnBrk="0" fontAlgn="base" hangingPunct="0">
              <a:spcBef>
                <a:spcPct val="0"/>
              </a:spcBef>
              <a:spcAft>
                <a:spcPct val="0"/>
              </a:spcAft>
              <a:tabLst>
                <a:tab pos="92075" algn="l"/>
                <a:tab pos="263525" algn="dec"/>
                <a:tab pos="447675" algn="l"/>
                <a:tab pos="1257300" algn="l"/>
              </a:tabLst>
              <a:defRPr sz="2400">
                <a:solidFill>
                  <a:schemeClr val="tx1"/>
                </a:solidFill>
                <a:latin typeface="Arial" charset="0"/>
              </a:defRPr>
            </a:lvl7pPr>
            <a:lvl8pPr marL="3429000" indent="-228600" algn="ctr" eaLnBrk="0" fontAlgn="base" hangingPunct="0">
              <a:spcBef>
                <a:spcPct val="0"/>
              </a:spcBef>
              <a:spcAft>
                <a:spcPct val="0"/>
              </a:spcAft>
              <a:tabLst>
                <a:tab pos="92075" algn="l"/>
                <a:tab pos="263525" algn="dec"/>
                <a:tab pos="447675" algn="l"/>
                <a:tab pos="1257300" algn="l"/>
              </a:tabLst>
              <a:defRPr sz="2400">
                <a:solidFill>
                  <a:schemeClr val="tx1"/>
                </a:solidFill>
                <a:latin typeface="Arial" charset="0"/>
              </a:defRPr>
            </a:lvl8pPr>
            <a:lvl9pPr marL="3886200" indent="-228600" algn="ctr" eaLnBrk="0" fontAlgn="base" hangingPunct="0">
              <a:spcBef>
                <a:spcPct val="0"/>
              </a:spcBef>
              <a:spcAft>
                <a:spcPct val="0"/>
              </a:spcAft>
              <a:tabLst>
                <a:tab pos="92075" algn="l"/>
                <a:tab pos="263525" algn="dec"/>
                <a:tab pos="447675" algn="l"/>
                <a:tab pos="1257300" algn="l"/>
              </a:tabLst>
              <a:defRPr sz="2400">
                <a:solidFill>
                  <a:schemeClr val="tx1"/>
                </a:solidFill>
                <a:latin typeface="Arial" charset="0"/>
              </a:defRPr>
            </a:lvl9pPr>
          </a:lstStyle>
          <a:p>
            <a:pPr algn="l" eaLnBrk="1" hangingPunct="1">
              <a:spcAft>
                <a:spcPct val="10000"/>
              </a:spcAft>
              <a:defRPr/>
            </a:pPr>
            <a:r>
              <a:rPr lang="de-DE" sz="1600" b="1" u="sng" dirty="0">
                <a:solidFill>
                  <a:schemeClr val="tx2"/>
                </a:solidFill>
                <a:latin typeface="Century Gothic" panose="020B0502020202020204" pitchFamily="34" charset="0"/>
              </a:rPr>
              <a:t>Firmensitz</a:t>
            </a:r>
          </a:p>
          <a:p>
            <a:pPr algn="l" eaLnBrk="1" hangingPunct="1">
              <a:spcAft>
                <a:spcPct val="20000"/>
              </a:spcAft>
              <a:tabLst>
                <a:tab pos="92075" algn="l"/>
                <a:tab pos="263525" algn="dec"/>
                <a:tab pos="447675" algn="l"/>
                <a:tab pos="1162050" algn="l"/>
              </a:tabLst>
              <a:defRPr/>
            </a:pPr>
            <a:r>
              <a:rPr lang="de-DE" sz="1600" dirty="0">
                <a:latin typeface="Century Gothic" panose="020B0502020202020204" pitchFamily="34" charset="0"/>
              </a:rPr>
              <a:t>Bocholt-</a:t>
            </a:r>
            <a:r>
              <a:rPr lang="de-DE" sz="1600" dirty="0" err="1">
                <a:latin typeface="Century Gothic" panose="020B0502020202020204" pitchFamily="34" charset="0"/>
              </a:rPr>
              <a:t>Stenern</a:t>
            </a:r>
            <a:r>
              <a:rPr lang="de-DE" sz="1600" dirty="0">
                <a:latin typeface="Century Gothic" panose="020B0502020202020204" pitchFamily="34" charset="0"/>
              </a:rPr>
              <a:t>, Am </a:t>
            </a:r>
            <a:r>
              <a:rPr lang="de-DE" sz="1600" dirty="0" err="1">
                <a:latin typeface="Century Gothic" panose="020B0502020202020204" pitchFamily="34" charset="0"/>
              </a:rPr>
              <a:t>Holtwicker</a:t>
            </a:r>
            <a:r>
              <a:rPr lang="de-DE" sz="1600" dirty="0">
                <a:latin typeface="Century Gothic" panose="020B0502020202020204" pitchFamily="34" charset="0"/>
              </a:rPr>
              <a:t> Bach 16</a:t>
            </a:r>
          </a:p>
          <a:p>
            <a:pPr algn="l" eaLnBrk="1" hangingPunct="1">
              <a:lnSpc>
                <a:spcPts val="1500"/>
              </a:lnSpc>
              <a:spcAft>
                <a:spcPct val="20000"/>
              </a:spcAft>
              <a:tabLst>
                <a:tab pos="92075" algn="l"/>
                <a:tab pos="263525" algn="dec"/>
                <a:tab pos="447675" algn="l"/>
                <a:tab pos="1162050" algn="l"/>
              </a:tabLst>
              <a:defRPr/>
            </a:pPr>
            <a:endParaRPr lang="de-DE" sz="1600" dirty="0">
              <a:latin typeface="Century Gothic" panose="020B0502020202020204" pitchFamily="34" charset="0"/>
            </a:endParaRPr>
          </a:p>
          <a:p>
            <a:pPr algn="l" eaLnBrk="1" hangingPunct="1">
              <a:spcAft>
                <a:spcPct val="20000"/>
              </a:spcAft>
              <a:defRPr/>
            </a:pPr>
            <a:r>
              <a:rPr lang="de-DE" sz="1600" b="1" u="sng" dirty="0">
                <a:latin typeface="Century Gothic" panose="020B0502020202020204" pitchFamily="34" charset="0"/>
              </a:rPr>
              <a:t>Tätigkeitsbereiche</a:t>
            </a:r>
          </a:p>
          <a:p>
            <a:pPr marL="180975" indent="-180975" algn="l" eaLnBrk="1" hangingPunct="1">
              <a:buFont typeface="Arial" pitchFamily="34" charset="0"/>
              <a:buChar char="•"/>
              <a:tabLst/>
              <a:defRPr/>
            </a:pPr>
            <a:r>
              <a:rPr lang="de-DE" sz="1600" dirty="0">
                <a:latin typeface="Century Gothic" panose="020B0502020202020204" pitchFamily="34" charset="0"/>
              </a:rPr>
              <a:t>Entwurf- und Tragwerksplanung von Ingenieurbauwerken</a:t>
            </a:r>
          </a:p>
          <a:p>
            <a:pPr marL="180975" indent="-180975" algn="l" eaLnBrk="1" hangingPunct="1">
              <a:buFont typeface="Arial" pitchFamily="34" charset="0"/>
              <a:buChar char="•"/>
              <a:tabLst/>
              <a:defRPr/>
            </a:pPr>
            <a:r>
              <a:rPr lang="de-DE" sz="1600" dirty="0">
                <a:latin typeface="Century Gothic" panose="020B0502020202020204" pitchFamily="34" charset="0"/>
              </a:rPr>
              <a:t>Begutachtung / Sanierung / Bestandsbauten</a:t>
            </a:r>
          </a:p>
          <a:p>
            <a:pPr marL="180975" indent="-180975" algn="l" eaLnBrk="1" hangingPunct="1">
              <a:buFont typeface="Arial" pitchFamily="34" charset="0"/>
              <a:buChar char="•"/>
              <a:tabLst/>
              <a:defRPr/>
            </a:pPr>
            <a:r>
              <a:rPr lang="de-DE" sz="1600" dirty="0">
                <a:latin typeface="Century Gothic" panose="020B0502020202020204" pitchFamily="34" charset="0"/>
              </a:rPr>
              <a:t>Bauphysik (Brand-, Schall- u. Wärmeschutz)</a:t>
            </a:r>
          </a:p>
          <a:p>
            <a:pPr marL="180975" indent="-180975" algn="l" eaLnBrk="1" hangingPunct="1">
              <a:lnSpc>
                <a:spcPts val="1500"/>
              </a:lnSpc>
              <a:buFont typeface="Arial" pitchFamily="34" charset="0"/>
              <a:buChar char="•"/>
              <a:tabLst/>
              <a:defRPr/>
            </a:pPr>
            <a:endParaRPr lang="de-DE" sz="1200" dirty="0">
              <a:latin typeface="Century Gothic" panose="020B0502020202020204" pitchFamily="34" charset="0"/>
            </a:endParaRPr>
          </a:p>
          <a:p>
            <a:pPr marL="180975" indent="-180975" algn="l" eaLnBrk="1" hangingPunct="1">
              <a:lnSpc>
                <a:spcPts val="1500"/>
              </a:lnSpc>
              <a:buFont typeface="Arial" pitchFamily="34" charset="0"/>
              <a:buChar char="•"/>
              <a:tabLst/>
              <a:defRPr/>
            </a:pPr>
            <a:endParaRPr lang="de-DE" sz="1200" dirty="0">
              <a:latin typeface="Century Gothic" panose="020B0502020202020204" pitchFamily="34" charset="0"/>
            </a:endParaRPr>
          </a:p>
          <a:p>
            <a:pPr algn="l" eaLnBrk="1" hangingPunct="1">
              <a:lnSpc>
                <a:spcPts val="1300"/>
              </a:lnSpc>
              <a:spcAft>
                <a:spcPct val="20000"/>
              </a:spcAft>
              <a:defRPr/>
            </a:pPr>
            <a:endParaRPr lang="de-DE" sz="1400" b="1" dirty="0">
              <a:solidFill>
                <a:schemeClr val="bg2"/>
              </a:solidFill>
            </a:endParaRPr>
          </a:p>
        </p:txBody>
      </p:sp>
      <p:sp>
        <p:nvSpPr>
          <p:cNvPr id="2054" name="Rectangle 2"/>
          <p:cNvSpPr>
            <a:spLocks noChangeArrowheads="1"/>
          </p:cNvSpPr>
          <p:nvPr/>
        </p:nvSpPr>
        <p:spPr bwMode="auto">
          <a:xfrm>
            <a:off x="0" y="-381121"/>
            <a:ext cx="9144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de-DE"/>
          </a:p>
        </p:txBody>
      </p:sp>
      <p:sp>
        <p:nvSpPr>
          <p:cNvPr id="2055" name="Text Box 16"/>
          <p:cNvSpPr txBox="1">
            <a:spLocks noChangeArrowheads="1"/>
          </p:cNvSpPr>
          <p:nvPr/>
        </p:nvSpPr>
        <p:spPr bwMode="auto">
          <a:xfrm>
            <a:off x="627906" y="4287417"/>
            <a:ext cx="3648075" cy="2512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452438" indent="-452438" eaLnBrk="0" hangingPunct="0">
              <a:tabLst>
                <a:tab pos="92075" algn="l"/>
                <a:tab pos="263525" algn="dec"/>
                <a:tab pos="447675" algn="l"/>
                <a:tab pos="1257300" algn="l"/>
              </a:tabLst>
              <a:defRPr sz="2400">
                <a:solidFill>
                  <a:schemeClr val="tx1"/>
                </a:solidFill>
                <a:latin typeface="Arial" charset="0"/>
              </a:defRPr>
            </a:lvl1pPr>
            <a:lvl2pPr marL="742950" indent="-285750" eaLnBrk="0" hangingPunct="0">
              <a:tabLst>
                <a:tab pos="92075" algn="l"/>
                <a:tab pos="263525" algn="dec"/>
                <a:tab pos="447675" algn="l"/>
                <a:tab pos="1257300" algn="l"/>
              </a:tabLst>
              <a:defRPr sz="2400">
                <a:solidFill>
                  <a:schemeClr val="tx1"/>
                </a:solidFill>
                <a:latin typeface="Arial" charset="0"/>
              </a:defRPr>
            </a:lvl2pPr>
            <a:lvl3pPr marL="1143000" indent="-228600" eaLnBrk="0" hangingPunct="0">
              <a:tabLst>
                <a:tab pos="92075" algn="l"/>
                <a:tab pos="263525" algn="dec"/>
                <a:tab pos="447675" algn="l"/>
                <a:tab pos="1257300" algn="l"/>
              </a:tabLst>
              <a:defRPr sz="2400">
                <a:solidFill>
                  <a:schemeClr val="tx1"/>
                </a:solidFill>
                <a:latin typeface="Arial" charset="0"/>
              </a:defRPr>
            </a:lvl3pPr>
            <a:lvl4pPr marL="1600200" indent="-228600" eaLnBrk="0" hangingPunct="0">
              <a:tabLst>
                <a:tab pos="92075" algn="l"/>
                <a:tab pos="263525" algn="dec"/>
                <a:tab pos="447675" algn="l"/>
                <a:tab pos="1257300" algn="l"/>
              </a:tabLst>
              <a:defRPr sz="2400">
                <a:solidFill>
                  <a:schemeClr val="tx1"/>
                </a:solidFill>
                <a:latin typeface="Arial" charset="0"/>
              </a:defRPr>
            </a:lvl4pPr>
            <a:lvl5pPr marL="2057400" indent="-228600" eaLnBrk="0" hangingPunct="0">
              <a:tabLst>
                <a:tab pos="92075" algn="l"/>
                <a:tab pos="263525" algn="dec"/>
                <a:tab pos="447675" algn="l"/>
                <a:tab pos="1257300" algn="l"/>
              </a:tabLst>
              <a:defRPr sz="2400">
                <a:solidFill>
                  <a:schemeClr val="tx1"/>
                </a:solidFill>
                <a:latin typeface="Arial" charset="0"/>
              </a:defRPr>
            </a:lvl5pPr>
            <a:lvl6pPr marL="2514600" indent="-228600" algn="ctr" eaLnBrk="0" fontAlgn="base" hangingPunct="0">
              <a:spcBef>
                <a:spcPct val="0"/>
              </a:spcBef>
              <a:spcAft>
                <a:spcPct val="0"/>
              </a:spcAft>
              <a:tabLst>
                <a:tab pos="92075" algn="l"/>
                <a:tab pos="263525" algn="dec"/>
                <a:tab pos="447675" algn="l"/>
                <a:tab pos="1257300" algn="l"/>
              </a:tabLst>
              <a:defRPr sz="2400">
                <a:solidFill>
                  <a:schemeClr val="tx1"/>
                </a:solidFill>
                <a:latin typeface="Arial" charset="0"/>
              </a:defRPr>
            </a:lvl6pPr>
            <a:lvl7pPr marL="2971800" indent="-228600" algn="ctr" eaLnBrk="0" fontAlgn="base" hangingPunct="0">
              <a:spcBef>
                <a:spcPct val="0"/>
              </a:spcBef>
              <a:spcAft>
                <a:spcPct val="0"/>
              </a:spcAft>
              <a:tabLst>
                <a:tab pos="92075" algn="l"/>
                <a:tab pos="263525" algn="dec"/>
                <a:tab pos="447675" algn="l"/>
                <a:tab pos="1257300" algn="l"/>
              </a:tabLst>
              <a:defRPr sz="2400">
                <a:solidFill>
                  <a:schemeClr val="tx1"/>
                </a:solidFill>
                <a:latin typeface="Arial" charset="0"/>
              </a:defRPr>
            </a:lvl7pPr>
            <a:lvl8pPr marL="3429000" indent="-228600" algn="ctr" eaLnBrk="0" fontAlgn="base" hangingPunct="0">
              <a:spcBef>
                <a:spcPct val="0"/>
              </a:spcBef>
              <a:spcAft>
                <a:spcPct val="0"/>
              </a:spcAft>
              <a:tabLst>
                <a:tab pos="92075" algn="l"/>
                <a:tab pos="263525" algn="dec"/>
                <a:tab pos="447675" algn="l"/>
                <a:tab pos="1257300" algn="l"/>
              </a:tabLst>
              <a:defRPr sz="2400">
                <a:solidFill>
                  <a:schemeClr val="tx1"/>
                </a:solidFill>
                <a:latin typeface="Arial" charset="0"/>
              </a:defRPr>
            </a:lvl8pPr>
            <a:lvl9pPr marL="3886200" indent="-228600" algn="ctr" eaLnBrk="0" fontAlgn="base" hangingPunct="0">
              <a:spcBef>
                <a:spcPct val="0"/>
              </a:spcBef>
              <a:spcAft>
                <a:spcPct val="0"/>
              </a:spcAft>
              <a:tabLst>
                <a:tab pos="92075" algn="l"/>
                <a:tab pos="263525" algn="dec"/>
                <a:tab pos="447675" algn="l"/>
                <a:tab pos="1257300" algn="l"/>
              </a:tabLst>
              <a:defRPr sz="2400">
                <a:solidFill>
                  <a:schemeClr val="tx1"/>
                </a:solidFill>
                <a:latin typeface="Arial" charset="0"/>
              </a:defRPr>
            </a:lvl9pPr>
          </a:lstStyle>
          <a:p>
            <a:pPr algn="l" eaLnBrk="1" hangingPunct="1">
              <a:spcAft>
                <a:spcPct val="20000"/>
              </a:spcAft>
            </a:pPr>
            <a:r>
              <a:rPr lang="de-DE" sz="1600" b="1" u="sng" dirty="0">
                <a:solidFill>
                  <a:schemeClr val="tx2"/>
                </a:solidFill>
                <a:latin typeface="Century Gothic" panose="020B0502020202020204" pitchFamily="34" charset="0"/>
              </a:rPr>
              <a:t>Gründungsjahr</a:t>
            </a:r>
          </a:p>
          <a:p>
            <a:pPr algn="l" eaLnBrk="1" hangingPunct="1">
              <a:spcAft>
                <a:spcPct val="20000"/>
              </a:spcAft>
            </a:pPr>
            <a:r>
              <a:rPr lang="de-DE" sz="1600" dirty="0">
                <a:latin typeface="Century Gothic" panose="020B0502020202020204" pitchFamily="34" charset="0"/>
              </a:rPr>
              <a:t>1949 durch Dipl.-Ing. H. </a:t>
            </a:r>
            <a:r>
              <a:rPr lang="de-DE" sz="1600" dirty="0" err="1">
                <a:latin typeface="Century Gothic" panose="020B0502020202020204" pitchFamily="34" charset="0"/>
              </a:rPr>
              <a:t>Ossenkamp</a:t>
            </a:r>
            <a:endParaRPr lang="de-DE" sz="1600" dirty="0">
              <a:latin typeface="Century Gothic" panose="020B0502020202020204" pitchFamily="34" charset="0"/>
            </a:endParaRPr>
          </a:p>
          <a:p>
            <a:pPr algn="l" eaLnBrk="1" hangingPunct="1">
              <a:lnSpc>
                <a:spcPts val="500"/>
              </a:lnSpc>
              <a:spcAft>
                <a:spcPct val="20000"/>
              </a:spcAft>
            </a:pPr>
            <a:endParaRPr lang="de-DE" sz="1600" dirty="0">
              <a:solidFill>
                <a:schemeClr val="bg2"/>
              </a:solidFill>
              <a:latin typeface="Century Gothic" panose="020B0502020202020204" pitchFamily="34" charset="0"/>
            </a:endParaRPr>
          </a:p>
          <a:p>
            <a:pPr algn="l" eaLnBrk="1" hangingPunct="1">
              <a:spcAft>
                <a:spcPct val="10000"/>
              </a:spcAft>
            </a:pPr>
            <a:r>
              <a:rPr lang="de-DE" sz="1600" b="1" u="sng" dirty="0">
                <a:solidFill>
                  <a:schemeClr val="tx2"/>
                </a:solidFill>
                <a:latin typeface="Century Gothic" panose="020B0502020202020204" pitchFamily="34" charset="0"/>
              </a:rPr>
              <a:t>Geschäftsführer</a:t>
            </a:r>
          </a:p>
          <a:p>
            <a:pPr algn="l" eaLnBrk="1" hangingPunct="1">
              <a:spcAft>
                <a:spcPct val="20000"/>
              </a:spcAft>
            </a:pPr>
            <a:r>
              <a:rPr lang="de-DE" sz="1600" dirty="0">
                <a:latin typeface="Century Gothic" panose="020B0502020202020204" pitchFamily="34" charset="0"/>
              </a:rPr>
              <a:t>Dipl.-Ing. Imke Pross</a:t>
            </a:r>
          </a:p>
          <a:p>
            <a:pPr algn="l" eaLnBrk="1" hangingPunct="1">
              <a:lnSpc>
                <a:spcPts val="1400"/>
              </a:lnSpc>
              <a:spcAft>
                <a:spcPct val="20000"/>
              </a:spcAft>
            </a:pPr>
            <a:r>
              <a:rPr lang="de-DE" sz="1600" dirty="0">
                <a:latin typeface="Century Gothic" panose="020B0502020202020204" pitchFamily="34" charset="0"/>
              </a:rPr>
              <a:t>Dipl.-Ing. Hendrik Pross</a:t>
            </a:r>
          </a:p>
          <a:p>
            <a:pPr algn="l" eaLnBrk="1" hangingPunct="1">
              <a:lnSpc>
                <a:spcPts val="500"/>
              </a:lnSpc>
              <a:spcAft>
                <a:spcPct val="20000"/>
              </a:spcAft>
            </a:pPr>
            <a:endParaRPr lang="de-DE" sz="1600" dirty="0">
              <a:latin typeface="Century Gothic" panose="020B0502020202020204" pitchFamily="34" charset="0"/>
            </a:endParaRPr>
          </a:p>
          <a:p>
            <a:pPr algn="l" eaLnBrk="1" hangingPunct="1">
              <a:spcAft>
                <a:spcPct val="10000"/>
              </a:spcAft>
            </a:pPr>
            <a:r>
              <a:rPr lang="de-DE" sz="1600" b="1" u="sng" dirty="0">
                <a:solidFill>
                  <a:schemeClr val="tx2"/>
                </a:solidFill>
                <a:latin typeface="Century Gothic" panose="020B0502020202020204" pitchFamily="34" charset="0"/>
              </a:rPr>
              <a:t>Beschäftigte</a:t>
            </a:r>
          </a:p>
          <a:p>
            <a:pPr algn="l" eaLnBrk="1" hangingPunct="1">
              <a:spcAft>
                <a:spcPct val="20000"/>
              </a:spcAft>
            </a:pPr>
            <a:r>
              <a:rPr lang="de-DE" sz="1600" dirty="0">
                <a:latin typeface="Century Gothic" panose="020B0502020202020204" pitchFamily="34" charset="0"/>
              </a:rPr>
              <a:t>8 Mitarbeiter*innen</a:t>
            </a:r>
            <a:endParaRPr lang="de-DE" sz="1200" dirty="0"/>
          </a:p>
        </p:txBody>
      </p:sp>
      <p:pic>
        <p:nvPicPr>
          <p:cNvPr id="7" name="Picture 2" descr="https://ibpross.de/wp-content/uploads/Slider-Aquarius-Mühlheim-2.jpg">
            <a:extLst>
              <a:ext uri="{FF2B5EF4-FFF2-40B4-BE49-F238E27FC236}">
                <a16:creationId xmlns:a16="http://schemas.microsoft.com/office/drawing/2014/main" id="{D1304B38-3EAC-E449-AE6F-BFCA4EE96C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772817"/>
            <a:ext cx="8424936" cy="23552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2055"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de-DE"/>
          </a:p>
        </p:txBody>
      </p:sp>
      <p:pic>
        <p:nvPicPr>
          <p:cNvPr id="2" name="Grafik 1">
            <a:extLst>
              <a:ext uri="{FF2B5EF4-FFF2-40B4-BE49-F238E27FC236}">
                <a16:creationId xmlns:a16="http://schemas.microsoft.com/office/drawing/2014/main" id="{5702AC77-61F8-5E4E-8E5D-EB8305E3C3FC}"/>
              </a:ext>
            </a:extLst>
          </p:cNvPr>
          <p:cNvPicPr>
            <a:picLocks noChangeAspect="1"/>
          </p:cNvPicPr>
          <p:nvPr/>
        </p:nvPicPr>
        <p:blipFill>
          <a:blip r:embed="rId3"/>
          <a:stretch>
            <a:fillRect/>
          </a:stretch>
        </p:blipFill>
        <p:spPr>
          <a:xfrm>
            <a:off x="6552220" y="2102157"/>
            <a:ext cx="2125216" cy="2019300"/>
          </a:xfrm>
          <a:prstGeom prst="rect">
            <a:avLst/>
          </a:prstGeom>
        </p:spPr>
      </p:pic>
      <p:sp>
        <p:nvSpPr>
          <p:cNvPr id="3" name="Textfeld 2">
            <a:extLst>
              <a:ext uri="{FF2B5EF4-FFF2-40B4-BE49-F238E27FC236}">
                <a16:creationId xmlns:a16="http://schemas.microsoft.com/office/drawing/2014/main" id="{7738E01D-FC23-FB4C-B573-4BCA4E26FD0F}"/>
              </a:ext>
            </a:extLst>
          </p:cNvPr>
          <p:cNvSpPr txBox="1"/>
          <p:nvPr/>
        </p:nvSpPr>
        <p:spPr>
          <a:xfrm>
            <a:off x="127518" y="1952836"/>
            <a:ext cx="5868652" cy="4524315"/>
          </a:xfrm>
          <a:prstGeom prst="rect">
            <a:avLst/>
          </a:prstGeom>
          <a:noFill/>
        </p:spPr>
        <p:txBody>
          <a:bodyPr wrap="square" rtlCol="0">
            <a:spAutoFit/>
          </a:bodyPr>
          <a:lstStyle/>
          <a:p>
            <a:pPr algn="l"/>
            <a:r>
              <a:rPr lang="de-DE" dirty="0">
                <a:latin typeface="Century Gothic" panose="020B0502020202020204" pitchFamily="34" charset="0"/>
              </a:rPr>
              <a:t>Ingenieurbüro Pross GbR</a:t>
            </a:r>
            <a:br>
              <a:rPr lang="de-DE" dirty="0">
                <a:latin typeface="Century Gothic" panose="020B0502020202020204" pitchFamily="34" charset="0"/>
              </a:rPr>
            </a:br>
            <a:r>
              <a:rPr lang="de-DE" dirty="0">
                <a:latin typeface="Century Gothic" panose="020B0502020202020204" pitchFamily="34" charset="0"/>
              </a:rPr>
              <a:t>Beratende Ingenieure</a:t>
            </a:r>
            <a:br>
              <a:rPr lang="de-DE" dirty="0">
                <a:latin typeface="Century Gothic" panose="020B0502020202020204" pitchFamily="34" charset="0"/>
              </a:rPr>
            </a:br>
            <a:r>
              <a:rPr lang="de-DE" dirty="0">
                <a:latin typeface="Century Gothic" panose="020B0502020202020204" pitchFamily="34" charset="0"/>
              </a:rPr>
              <a:t/>
            </a:r>
            <a:br>
              <a:rPr lang="de-DE" dirty="0">
                <a:latin typeface="Century Gothic" panose="020B0502020202020204" pitchFamily="34" charset="0"/>
              </a:rPr>
            </a:br>
            <a:r>
              <a:rPr lang="de-DE" dirty="0">
                <a:latin typeface="Century Gothic" panose="020B0502020202020204" pitchFamily="34" charset="0"/>
              </a:rPr>
              <a:t>Staatlich anerkannte Sachverständige</a:t>
            </a:r>
            <a:br>
              <a:rPr lang="de-DE" dirty="0">
                <a:latin typeface="Century Gothic" panose="020B0502020202020204" pitchFamily="34" charset="0"/>
              </a:rPr>
            </a:br>
            <a:r>
              <a:rPr lang="de-DE" dirty="0">
                <a:latin typeface="Century Gothic" panose="020B0502020202020204" pitchFamily="34" charset="0"/>
              </a:rPr>
              <a:t>für Schall- und Wärmeschutz</a:t>
            </a:r>
          </a:p>
          <a:p>
            <a:pPr algn="l"/>
            <a:endParaRPr lang="de-DE" dirty="0">
              <a:latin typeface="Century Gothic" panose="020B0502020202020204" pitchFamily="34" charset="0"/>
            </a:endParaRPr>
          </a:p>
          <a:p>
            <a:pPr algn="l"/>
            <a:r>
              <a:rPr lang="de-DE" dirty="0">
                <a:latin typeface="Century Gothic" panose="020B0502020202020204" pitchFamily="34" charset="0"/>
              </a:rPr>
              <a:t>Am </a:t>
            </a:r>
            <a:r>
              <a:rPr lang="de-DE" dirty="0" err="1">
                <a:latin typeface="Century Gothic" panose="020B0502020202020204" pitchFamily="34" charset="0"/>
              </a:rPr>
              <a:t>Holtwicker</a:t>
            </a:r>
            <a:r>
              <a:rPr lang="de-DE" dirty="0">
                <a:latin typeface="Century Gothic" panose="020B0502020202020204" pitchFamily="34" charset="0"/>
              </a:rPr>
              <a:t> Bach 16</a:t>
            </a:r>
            <a:br>
              <a:rPr lang="de-DE" dirty="0">
                <a:latin typeface="Century Gothic" panose="020B0502020202020204" pitchFamily="34" charset="0"/>
              </a:rPr>
            </a:br>
            <a:r>
              <a:rPr lang="de-DE" dirty="0">
                <a:latin typeface="Century Gothic" panose="020B0502020202020204" pitchFamily="34" charset="0"/>
              </a:rPr>
              <a:t>46397 Bocholt</a:t>
            </a:r>
          </a:p>
          <a:p>
            <a:pPr algn="l"/>
            <a:r>
              <a:rPr lang="de-DE" dirty="0">
                <a:latin typeface="Century Gothic" panose="020B0502020202020204" pitchFamily="34" charset="0"/>
              </a:rPr>
              <a:t>Telefon +49 2871 21608-0</a:t>
            </a:r>
            <a:br>
              <a:rPr lang="de-DE" dirty="0">
                <a:latin typeface="Century Gothic" panose="020B0502020202020204" pitchFamily="34" charset="0"/>
              </a:rPr>
            </a:br>
            <a:endParaRPr lang="de-DE" dirty="0">
              <a:latin typeface="Century Gothic" panose="020B0502020202020204" pitchFamily="34" charset="0"/>
            </a:endParaRPr>
          </a:p>
          <a:p>
            <a:pPr algn="l"/>
            <a:r>
              <a:rPr lang="de-DE" dirty="0">
                <a:latin typeface="Century Gothic" panose="020B0502020202020204" pitchFamily="34" charset="0"/>
              </a:rPr>
              <a:t>E-Mail: </a:t>
            </a:r>
            <a:r>
              <a:rPr lang="de-DE" u="sng" dirty="0">
                <a:latin typeface="Century Gothic" panose="020B0502020202020204" pitchFamily="34" charset="0"/>
                <a:hlinkClick r:id="rId4">
                  <a:extLst>
                    <a:ext uri="{A12FA001-AC4F-418D-AE19-62706E023703}">
                      <ahyp:hlinkClr xmlns:ahyp="http://schemas.microsoft.com/office/drawing/2018/hyperlinkcolor" xmlns="" val="tx"/>
                    </a:ext>
                  </a:extLst>
                </a:hlinkClick>
              </a:rPr>
              <a:t>info@ibpross.de</a:t>
            </a:r>
            <a:r>
              <a:rPr lang="de-DE" u="sng" dirty="0">
                <a:latin typeface="Century Gothic" panose="020B0502020202020204" pitchFamily="34" charset="0"/>
                <a:hlinkClick r:id="rId4">
                  <a:extLst>
                    <a:ext uri="{A12FA001-AC4F-418D-AE19-62706E023703}">
                      <ahyp:hlinkClr xmlns:ahyp="http://schemas.microsoft.com/office/drawing/2018/hyperlinkcolor" xmlns="" val="tx"/>
                    </a:ext>
                  </a:extLst>
                </a:hlinkClick>
              </a:rPr>
              <a:t/>
            </a:r>
            <a:br>
              <a:rPr lang="de-DE" u="sng" dirty="0">
                <a:latin typeface="Century Gothic" panose="020B0502020202020204" pitchFamily="34" charset="0"/>
                <a:hlinkClick r:id="rId4">
                  <a:extLst>
                    <a:ext uri="{A12FA001-AC4F-418D-AE19-62706E023703}">
                      <ahyp:hlinkClr xmlns:ahyp="http://schemas.microsoft.com/office/drawing/2018/hyperlinkcolor" xmlns="" val="tx"/>
                    </a:ext>
                  </a:extLst>
                </a:hlinkClick>
              </a:rPr>
            </a:br>
            <a:r>
              <a:rPr lang="de-DE" dirty="0">
                <a:latin typeface="Century Gothic" panose="020B0502020202020204" pitchFamily="34" charset="0"/>
              </a:rPr>
              <a:t>Internet: </a:t>
            </a:r>
            <a:r>
              <a:rPr lang="de-DE" u="sng" dirty="0">
                <a:latin typeface="Century Gothic" panose="020B0502020202020204" pitchFamily="34" charset="0"/>
                <a:hlinkClick r:id="rId5">
                  <a:extLst>
                    <a:ext uri="{A12FA001-AC4F-418D-AE19-62706E023703}">
                      <ahyp:hlinkClr xmlns:ahyp="http://schemas.microsoft.com/office/drawing/2018/hyperlinkcolor" xmlns="" val="tx"/>
                    </a:ext>
                  </a:extLst>
                </a:hlinkClick>
              </a:rPr>
              <a:t>www.ibpross.de</a:t>
            </a:r>
            <a:endParaRPr lang="de-DE" dirty="0">
              <a:latin typeface="Century Gothic" panose="020B0502020202020204" pitchFamily="34" charset="0"/>
            </a:endParaRPr>
          </a:p>
        </p:txBody>
      </p:sp>
      <p:sp>
        <p:nvSpPr>
          <p:cNvPr id="4" name="Textfeld 3">
            <a:extLst>
              <a:ext uri="{FF2B5EF4-FFF2-40B4-BE49-F238E27FC236}">
                <a16:creationId xmlns:a16="http://schemas.microsoft.com/office/drawing/2014/main" id="{967FE5C6-E23C-474E-8546-E56FFD4119AB}"/>
              </a:ext>
            </a:extLst>
          </p:cNvPr>
          <p:cNvSpPr txBox="1"/>
          <p:nvPr/>
        </p:nvSpPr>
        <p:spPr>
          <a:xfrm>
            <a:off x="6552220" y="4617132"/>
            <a:ext cx="2125216" cy="2031325"/>
          </a:xfrm>
          <a:prstGeom prst="rect">
            <a:avLst/>
          </a:prstGeom>
          <a:solidFill>
            <a:schemeClr val="bg1">
              <a:lumMod val="50000"/>
            </a:schemeClr>
          </a:solidFill>
        </p:spPr>
        <p:txBody>
          <a:bodyPr wrap="square" rtlCol="0">
            <a:spAutoFit/>
          </a:bodyPr>
          <a:lstStyle/>
          <a:p>
            <a:endParaRPr lang="de-DE" sz="1800" b="1" dirty="0">
              <a:latin typeface="Century Gothic" panose="020B0502020202020204" pitchFamily="34" charset="0"/>
            </a:endParaRPr>
          </a:p>
          <a:p>
            <a:r>
              <a:rPr lang="de-DE" sz="1800" b="1" dirty="0">
                <a:solidFill>
                  <a:srgbClr val="3335EF"/>
                </a:solidFill>
                <a:latin typeface="Century Gothic" panose="020B0502020202020204" pitchFamily="34" charset="0"/>
              </a:rPr>
              <a:t>Wir freuen uns auf eine konstruktive Zusammenarbeit mit Ihnen!</a:t>
            </a:r>
          </a:p>
          <a:p>
            <a:pPr algn="l"/>
            <a:endParaRPr lang="de-DE" sz="1800" dirty="0">
              <a:latin typeface="Century Gothic" panose="020B0502020202020204" pitchFamily="34" charset="0"/>
            </a:endParaRPr>
          </a:p>
        </p:txBody>
      </p:sp>
    </p:spTree>
    <p:extLst>
      <p:ext uri="{BB962C8B-B14F-4D97-AF65-F5344CB8AC3E}">
        <p14:creationId xmlns:p14="http://schemas.microsoft.com/office/powerpoint/2010/main" val="1170485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1465A90-7EF9-BB4A-ABE8-17EF3EAF11DA}"/>
              </a:ext>
            </a:extLst>
          </p:cNvPr>
          <p:cNvSpPr txBox="1">
            <a:spLocks noChangeArrowheads="1"/>
          </p:cNvSpPr>
          <p:nvPr/>
        </p:nvSpPr>
        <p:spPr bwMode="auto">
          <a:xfrm>
            <a:off x="539552" y="915574"/>
            <a:ext cx="62912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de-DE" sz="2400" kern="0" dirty="0">
                <a:latin typeface="Century Gothic" panose="020B0502020202020204" pitchFamily="34" charset="0"/>
              </a:rPr>
              <a:t>Leitbild </a:t>
            </a:r>
          </a:p>
        </p:txBody>
      </p:sp>
      <p:graphicFrame>
        <p:nvGraphicFramePr>
          <p:cNvPr id="3" name="Diagramm 2">
            <a:extLst>
              <a:ext uri="{FF2B5EF4-FFF2-40B4-BE49-F238E27FC236}">
                <a16:creationId xmlns:a16="http://schemas.microsoft.com/office/drawing/2014/main" id="{A9D01DDF-5D99-7D4F-A426-3FA938E98B10}"/>
              </a:ext>
            </a:extLst>
          </p:cNvPr>
          <p:cNvGraphicFramePr/>
          <p:nvPr>
            <p:extLst>
              <p:ext uri="{D42A27DB-BD31-4B8C-83A1-F6EECF244321}">
                <p14:modId xmlns:p14="http://schemas.microsoft.com/office/powerpoint/2010/main" val="1717517202"/>
              </p:ext>
            </p:extLst>
          </p:nvPr>
        </p:nvGraphicFramePr>
        <p:xfrm>
          <a:off x="-1152636" y="1732502"/>
          <a:ext cx="10693188" cy="4977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bgerundetes Rechteck 3">
            <a:extLst>
              <a:ext uri="{FF2B5EF4-FFF2-40B4-BE49-F238E27FC236}">
                <a16:creationId xmlns:a16="http://schemas.microsoft.com/office/drawing/2014/main" id="{AAAD8CD2-0FDE-A04F-8459-460A3988761B}"/>
              </a:ext>
            </a:extLst>
          </p:cNvPr>
          <p:cNvSpPr/>
          <p:nvPr/>
        </p:nvSpPr>
        <p:spPr bwMode="auto">
          <a:xfrm>
            <a:off x="3599892" y="3789040"/>
            <a:ext cx="1426877" cy="864096"/>
          </a:xfrm>
          <a:prstGeom prst="roundRect">
            <a:avLst/>
          </a:prstGeom>
          <a:solidFill>
            <a:srgbClr val="3335E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de-DE" sz="1000" dirty="0">
                <a:solidFill>
                  <a:schemeClr val="bg1"/>
                </a:solidFill>
                <a:latin typeface="Century Gothic" panose="020B0502020202020204" pitchFamily="34" charset="0"/>
              </a:rPr>
              <a:t>Zufriedener Bauherr </a:t>
            </a:r>
          </a:p>
        </p:txBody>
      </p:sp>
      <p:pic>
        <p:nvPicPr>
          <p:cNvPr id="5" name="Grafik 4"/>
          <p:cNvPicPr>
            <a:picLocks noChangeAspect="1"/>
          </p:cNvPicPr>
          <p:nvPr/>
        </p:nvPicPr>
        <p:blipFill>
          <a:blip r:embed="rId8"/>
          <a:stretch>
            <a:fillRect/>
          </a:stretch>
        </p:blipFill>
        <p:spPr>
          <a:xfrm>
            <a:off x="-508" y="1736811"/>
            <a:ext cx="9183400" cy="5142959"/>
          </a:xfrm>
          <a:prstGeom prst="rect">
            <a:avLst/>
          </a:prstGeom>
        </p:spPr>
      </p:pic>
    </p:spTree>
    <p:extLst>
      <p:ext uri="{BB962C8B-B14F-4D97-AF65-F5344CB8AC3E}">
        <p14:creationId xmlns:p14="http://schemas.microsoft.com/office/powerpoint/2010/main" val="451446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181548" y="1033388"/>
            <a:ext cx="6291262" cy="1143000"/>
          </a:xfrm>
        </p:spPr>
        <p:txBody>
          <a:bodyPr/>
          <a:lstStyle/>
          <a:p>
            <a:pPr algn="l" eaLnBrk="1" hangingPunct="1"/>
            <a:r>
              <a:rPr lang="de-DE" sz="2400" dirty="0">
                <a:latin typeface="Century Gothic" panose="020B0502020202020204" pitchFamily="34" charset="0"/>
              </a:rPr>
              <a:t>Leistungen</a:t>
            </a:r>
          </a:p>
        </p:txBody>
      </p:sp>
      <p:sp>
        <p:nvSpPr>
          <p:cNvPr id="7178" name="Rectangle 16"/>
          <p:cNvSpPr>
            <a:spLocks noChangeArrowheads="1"/>
          </p:cNvSpPr>
          <p:nvPr/>
        </p:nvSpPr>
        <p:spPr bwMode="auto">
          <a:xfrm>
            <a:off x="2839305" y="1963262"/>
            <a:ext cx="3560647" cy="13217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180975" indent="-180975" algn="l" defTabSz="895350">
              <a:spcBef>
                <a:spcPct val="20000"/>
              </a:spcBef>
              <a:spcAft>
                <a:spcPct val="10000"/>
              </a:spcAft>
            </a:pPr>
            <a:r>
              <a:rPr lang="de-DE" sz="1600" b="1" dirty="0">
                <a:latin typeface="Century Gothic" panose="020B0502020202020204" pitchFamily="34" charset="0"/>
              </a:rPr>
              <a:t>Tragwerksplanung</a:t>
            </a:r>
          </a:p>
          <a:p>
            <a:pPr marL="533400" lvl="1" indent="-173038" algn="l" defTabSz="895350">
              <a:spcBef>
                <a:spcPct val="20000"/>
              </a:spcBef>
              <a:spcAft>
                <a:spcPct val="10000"/>
              </a:spcAft>
              <a:buFontTx/>
              <a:buChar char="•"/>
            </a:pPr>
            <a:r>
              <a:rPr lang="de-DE" sz="1600" dirty="0">
                <a:latin typeface="Century Gothic" panose="020B0502020202020204" pitchFamily="34" charset="0"/>
              </a:rPr>
              <a:t>Massivbau</a:t>
            </a:r>
          </a:p>
          <a:p>
            <a:pPr marL="533400" lvl="1" indent="-173038" algn="l" defTabSz="895350">
              <a:spcBef>
                <a:spcPct val="20000"/>
              </a:spcBef>
              <a:spcAft>
                <a:spcPct val="10000"/>
              </a:spcAft>
              <a:buFontTx/>
              <a:buChar char="•"/>
            </a:pPr>
            <a:r>
              <a:rPr lang="de-DE" sz="1600" dirty="0">
                <a:latin typeface="Century Gothic" panose="020B0502020202020204" pitchFamily="34" charset="0"/>
              </a:rPr>
              <a:t>Stahlbau</a:t>
            </a:r>
          </a:p>
          <a:p>
            <a:pPr marL="533400" lvl="1" indent="-173038" algn="l" defTabSz="895350">
              <a:spcBef>
                <a:spcPct val="20000"/>
              </a:spcBef>
              <a:spcAft>
                <a:spcPct val="10000"/>
              </a:spcAft>
              <a:buFontTx/>
              <a:buChar char="•"/>
            </a:pPr>
            <a:r>
              <a:rPr lang="de-DE" sz="1600" dirty="0">
                <a:latin typeface="Century Gothic" panose="020B0502020202020204" pitchFamily="34" charset="0"/>
              </a:rPr>
              <a:t>Holzbau </a:t>
            </a:r>
          </a:p>
          <a:p>
            <a:pPr marL="533400" lvl="1" indent="-173038" algn="l" defTabSz="895350">
              <a:lnSpc>
                <a:spcPct val="95000"/>
              </a:lnSpc>
              <a:spcBef>
                <a:spcPct val="20000"/>
              </a:spcBef>
              <a:buFontTx/>
              <a:buChar char="•"/>
            </a:pPr>
            <a:endParaRPr lang="de-DE" sz="1200" dirty="0">
              <a:latin typeface="Century Gothic" panose="020B0502020202020204" pitchFamily="34" charset="0"/>
            </a:endParaRPr>
          </a:p>
        </p:txBody>
      </p:sp>
      <p:sp>
        <p:nvSpPr>
          <p:cNvPr id="12" name="Rectangle 16">
            <a:extLst>
              <a:ext uri="{FF2B5EF4-FFF2-40B4-BE49-F238E27FC236}">
                <a16:creationId xmlns:a16="http://schemas.microsoft.com/office/drawing/2014/main" id="{F94CCFFF-D72C-2549-A243-706FDFF99595}"/>
              </a:ext>
            </a:extLst>
          </p:cNvPr>
          <p:cNvSpPr>
            <a:spLocks noChangeArrowheads="1"/>
          </p:cNvSpPr>
          <p:nvPr/>
        </p:nvSpPr>
        <p:spPr bwMode="auto">
          <a:xfrm>
            <a:off x="2766448" y="3413893"/>
            <a:ext cx="3631426" cy="147637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533400" lvl="1" indent="-173038" algn="l" defTabSz="895350">
              <a:lnSpc>
                <a:spcPct val="95000"/>
              </a:lnSpc>
              <a:spcBef>
                <a:spcPct val="20000"/>
              </a:spcBef>
              <a:buFontTx/>
              <a:buChar char="•"/>
            </a:pPr>
            <a:endParaRPr lang="de-DE" sz="1200" dirty="0">
              <a:latin typeface="Century Gothic" panose="020B0502020202020204" pitchFamily="34" charset="0"/>
            </a:endParaRPr>
          </a:p>
        </p:txBody>
      </p:sp>
      <p:sp>
        <p:nvSpPr>
          <p:cNvPr id="14" name="Rectangle 16">
            <a:extLst>
              <a:ext uri="{FF2B5EF4-FFF2-40B4-BE49-F238E27FC236}">
                <a16:creationId xmlns:a16="http://schemas.microsoft.com/office/drawing/2014/main" id="{9D5CB5EB-EB38-3A44-99D8-8A086B08EB54}"/>
              </a:ext>
            </a:extLst>
          </p:cNvPr>
          <p:cNvSpPr>
            <a:spLocks noChangeArrowheads="1"/>
          </p:cNvSpPr>
          <p:nvPr/>
        </p:nvSpPr>
        <p:spPr bwMode="auto">
          <a:xfrm>
            <a:off x="2837227" y="3365271"/>
            <a:ext cx="3560647" cy="211595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72975" indent="-180975" algn="l" defTabSz="895350">
              <a:spcBef>
                <a:spcPct val="20000"/>
              </a:spcBef>
              <a:spcAft>
                <a:spcPct val="10000"/>
              </a:spcAft>
            </a:pPr>
            <a:r>
              <a:rPr lang="de-DE" sz="1600" b="1" dirty="0">
                <a:latin typeface="Century Gothic" panose="020B0502020202020204" pitchFamily="34" charset="0"/>
              </a:rPr>
              <a:t>Begutachtung/Sanierung/</a:t>
            </a:r>
          </a:p>
          <a:p>
            <a:pPr marL="72975" indent="-180975" algn="l" defTabSz="895350">
              <a:spcBef>
                <a:spcPct val="20000"/>
              </a:spcBef>
              <a:spcAft>
                <a:spcPct val="10000"/>
              </a:spcAft>
            </a:pPr>
            <a:r>
              <a:rPr lang="de-DE" sz="1600" b="1" dirty="0">
                <a:latin typeface="Century Gothic" panose="020B0502020202020204" pitchFamily="34" charset="0"/>
              </a:rPr>
              <a:t>Bestandsbauten</a:t>
            </a:r>
          </a:p>
          <a:p>
            <a:pPr marL="533400" lvl="1" indent="-173038" algn="l" defTabSz="895350">
              <a:spcBef>
                <a:spcPct val="20000"/>
              </a:spcBef>
              <a:buFontTx/>
              <a:buChar char="•"/>
            </a:pPr>
            <a:r>
              <a:rPr lang="de-DE" sz="1600" dirty="0">
                <a:latin typeface="Century Gothic" panose="020B0502020202020204" pitchFamily="34" charset="0"/>
              </a:rPr>
              <a:t>Begutachtung von Bestandsgebäuden</a:t>
            </a:r>
          </a:p>
          <a:p>
            <a:pPr marL="533400" lvl="1" indent="-173038" algn="l" defTabSz="895350">
              <a:spcBef>
                <a:spcPct val="20000"/>
              </a:spcBef>
              <a:buFontTx/>
              <a:buChar char="•"/>
            </a:pPr>
            <a:r>
              <a:rPr lang="de-DE" sz="1600" dirty="0">
                <a:latin typeface="Century Gothic" panose="020B0502020202020204" pitchFamily="34" charset="0"/>
              </a:rPr>
              <a:t>Sanierungsvorschläge</a:t>
            </a:r>
          </a:p>
          <a:p>
            <a:pPr marL="533400" lvl="1" indent="-173038" algn="l" defTabSz="895350">
              <a:spcBef>
                <a:spcPct val="20000"/>
              </a:spcBef>
              <a:buFontTx/>
              <a:buChar char="•"/>
            </a:pPr>
            <a:r>
              <a:rPr lang="de-DE" sz="1600" dirty="0">
                <a:latin typeface="Century Gothic" panose="020B0502020202020204" pitchFamily="34" charset="0"/>
              </a:rPr>
              <a:t>Machbarkeitsstudien</a:t>
            </a:r>
          </a:p>
          <a:p>
            <a:pPr marL="533400" lvl="1" indent="-173038" algn="l" defTabSz="895350">
              <a:spcBef>
                <a:spcPct val="20000"/>
              </a:spcBef>
              <a:buFontTx/>
              <a:buChar char="•"/>
            </a:pPr>
            <a:r>
              <a:rPr lang="de-DE" sz="1600" dirty="0">
                <a:latin typeface="Century Gothic" panose="020B0502020202020204" pitchFamily="34" charset="0"/>
              </a:rPr>
              <a:t>Baubegleitung</a:t>
            </a:r>
          </a:p>
          <a:p>
            <a:pPr marL="533400" lvl="1" indent="-173038" algn="l" defTabSz="895350">
              <a:lnSpc>
                <a:spcPct val="95000"/>
              </a:lnSpc>
              <a:spcBef>
                <a:spcPct val="20000"/>
              </a:spcBef>
              <a:buFontTx/>
              <a:buChar char="•"/>
            </a:pPr>
            <a:endParaRPr lang="de-DE" sz="1200" dirty="0">
              <a:latin typeface="Century Gothic" panose="020B0502020202020204" pitchFamily="34" charset="0"/>
            </a:endParaRPr>
          </a:p>
        </p:txBody>
      </p:sp>
      <p:pic>
        <p:nvPicPr>
          <p:cNvPr id="16" name="Picture 6" descr="https://ibpross.de/wp-content/uploads/Design-Post-Köln-1-1030x773.jpg">
            <a:extLst>
              <a:ext uri="{FF2B5EF4-FFF2-40B4-BE49-F238E27FC236}">
                <a16:creationId xmlns:a16="http://schemas.microsoft.com/office/drawing/2014/main" id="{AE9A5472-B9A0-3A4F-99BF-84155EC234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088" y="3429000"/>
            <a:ext cx="2125663" cy="140924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wordpress.ibpross.de/wp-content/uploads/Energieausweis-Ingenieurbüro-Pross.jpg">
            <a:extLst>
              <a:ext uri="{FF2B5EF4-FFF2-40B4-BE49-F238E27FC236}">
                <a16:creationId xmlns:a16="http://schemas.microsoft.com/office/drawing/2014/main" id="{D19F4441-F11D-7847-BBFB-967BF3438D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088" y="5049179"/>
            <a:ext cx="2129500" cy="165618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Planzeichnung Brücke">
            <a:extLst>
              <a:ext uri="{FF2B5EF4-FFF2-40B4-BE49-F238E27FC236}">
                <a16:creationId xmlns:a16="http://schemas.microsoft.com/office/drawing/2014/main" id="{74A3DEE6-5AC7-EF4F-9CAF-8E88715A4E2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59552" y="1916832"/>
            <a:ext cx="2257017"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https://ibpross.de/wp-content/uploads/LWL-Industriemuseum-TextilWerk-Bocholt-2-1030x773.jpg">
            <a:extLst>
              <a:ext uri="{FF2B5EF4-FFF2-40B4-BE49-F238E27FC236}">
                <a16:creationId xmlns:a16="http://schemas.microsoft.com/office/drawing/2014/main" id="{8F62FC4D-FAB4-B243-8669-91973A6347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72810" y="3365271"/>
            <a:ext cx="2243760" cy="168390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https://ibpross.de/wp-content/uploads/Wasserburg-Anholt-1030x773.jpg">
            <a:extLst>
              <a:ext uri="{FF2B5EF4-FFF2-40B4-BE49-F238E27FC236}">
                <a16:creationId xmlns:a16="http://schemas.microsoft.com/office/drawing/2014/main" id="{75A22ACE-5A74-F24B-B888-B2276F2443E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74588" y="5121188"/>
            <a:ext cx="2243760" cy="1502207"/>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16">
            <a:extLst>
              <a:ext uri="{FF2B5EF4-FFF2-40B4-BE49-F238E27FC236}">
                <a16:creationId xmlns:a16="http://schemas.microsoft.com/office/drawing/2014/main" id="{2EDA7952-A682-0C49-9D6E-612823B315C4}"/>
              </a:ext>
            </a:extLst>
          </p:cNvPr>
          <p:cNvSpPr>
            <a:spLocks noChangeArrowheads="1"/>
          </p:cNvSpPr>
          <p:nvPr/>
        </p:nvSpPr>
        <p:spPr bwMode="auto">
          <a:xfrm>
            <a:off x="2837226" y="5514156"/>
            <a:ext cx="3560647" cy="147637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180975" indent="-180975" algn="l" defTabSz="895350">
              <a:spcBef>
                <a:spcPct val="20000"/>
              </a:spcBef>
              <a:spcAft>
                <a:spcPct val="10000"/>
              </a:spcAft>
            </a:pPr>
            <a:r>
              <a:rPr lang="de-DE" sz="1600" b="1" dirty="0">
                <a:latin typeface="Century Gothic" panose="020B0502020202020204" pitchFamily="34" charset="0"/>
              </a:rPr>
              <a:t>Bauphysik</a:t>
            </a:r>
          </a:p>
          <a:p>
            <a:pPr marL="533400" lvl="1" indent="-173038" algn="l" defTabSz="895350">
              <a:spcBef>
                <a:spcPct val="20000"/>
              </a:spcBef>
              <a:spcAft>
                <a:spcPct val="10000"/>
              </a:spcAft>
              <a:buFontTx/>
              <a:buChar char="•"/>
            </a:pPr>
            <a:r>
              <a:rPr lang="de-DE" sz="1600" dirty="0">
                <a:latin typeface="Century Gothic" panose="020B0502020202020204" pitchFamily="34" charset="0"/>
              </a:rPr>
              <a:t>Wärmeschutz</a:t>
            </a:r>
          </a:p>
          <a:p>
            <a:pPr marL="533400" lvl="1" indent="-173038" algn="l" defTabSz="895350">
              <a:spcBef>
                <a:spcPct val="20000"/>
              </a:spcBef>
              <a:spcAft>
                <a:spcPct val="10000"/>
              </a:spcAft>
              <a:buFontTx/>
              <a:buChar char="•"/>
            </a:pPr>
            <a:r>
              <a:rPr lang="de-DE" sz="1600" dirty="0">
                <a:latin typeface="Century Gothic" panose="020B0502020202020204" pitchFamily="34" charset="0"/>
              </a:rPr>
              <a:t>Schallschutz</a:t>
            </a:r>
          </a:p>
          <a:p>
            <a:pPr marL="533400" lvl="1" indent="-173038" algn="l" defTabSz="895350">
              <a:spcBef>
                <a:spcPct val="20000"/>
              </a:spcBef>
              <a:spcAft>
                <a:spcPct val="10000"/>
              </a:spcAft>
              <a:buFontTx/>
              <a:buChar char="•"/>
            </a:pPr>
            <a:r>
              <a:rPr lang="de-DE" sz="1600" dirty="0">
                <a:latin typeface="Century Gothic" panose="020B0502020202020204" pitchFamily="34" charset="0"/>
              </a:rPr>
              <a:t>Brandschutz</a:t>
            </a:r>
          </a:p>
          <a:p>
            <a:pPr marL="533400" lvl="1" indent="-173038" algn="l" defTabSz="895350">
              <a:lnSpc>
                <a:spcPct val="95000"/>
              </a:lnSpc>
              <a:spcBef>
                <a:spcPct val="20000"/>
              </a:spcBef>
              <a:buFontTx/>
              <a:buChar char="•"/>
            </a:pPr>
            <a:endParaRPr lang="de-DE" sz="1200" dirty="0">
              <a:latin typeface="Century Gothic" panose="020B0502020202020204" pitchFamily="34" charset="0"/>
            </a:endParaRPr>
          </a:p>
        </p:txBody>
      </p:sp>
      <p:pic>
        <p:nvPicPr>
          <p:cNvPr id="3" name="Grafik 2" descr="Ein Bild, das draußen, LKW, sitzend, geparkt enthält.&#10;&#10;Automatisch generierte Beschreibung">
            <a:extLst>
              <a:ext uri="{FF2B5EF4-FFF2-40B4-BE49-F238E27FC236}">
                <a16:creationId xmlns:a16="http://schemas.microsoft.com/office/drawing/2014/main" id="{97102834-ED5F-244F-AD84-A213F9FB545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5089" y="1963262"/>
            <a:ext cx="2125662" cy="1321722"/>
          </a:xfrm>
          <a:prstGeom prst="rect">
            <a:avLst/>
          </a:prstGeom>
        </p:spPr>
      </p:pic>
    </p:spTree>
    <p:extLst>
      <p:ext uri="{BB962C8B-B14F-4D97-AF65-F5344CB8AC3E}">
        <p14:creationId xmlns:p14="http://schemas.microsoft.com/office/powerpoint/2010/main" val="244640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 grpId="0"/>
      <p:bldP spid="14"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377825" y="967582"/>
            <a:ext cx="7772400" cy="11430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l" eaLnBrk="1" hangingPunct="1"/>
            <a:r>
              <a:rPr lang="de-DE" sz="2400" dirty="0">
                <a:latin typeface="Century Gothic" panose="020B0502020202020204" pitchFamily="34" charset="0"/>
              </a:rPr>
              <a:t>Ausstattung</a:t>
            </a:r>
          </a:p>
        </p:txBody>
      </p:sp>
      <p:sp>
        <p:nvSpPr>
          <p:cNvPr id="5" name="Textfeld 4">
            <a:extLst>
              <a:ext uri="{FF2B5EF4-FFF2-40B4-BE49-F238E27FC236}">
                <a16:creationId xmlns:a16="http://schemas.microsoft.com/office/drawing/2014/main" id="{914567C3-A4C9-104E-AC77-783083D521D7}"/>
              </a:ext>
            </a:extLst>
          </p:cNvPr>
          <p:cNvSpPr txBox="1"/>
          <p:nvPr/>
        </p:nvSpPr>
        <p:spPr>
          <a:xfrm>
            <a:off x="473765" y="2904459"/>
            <a:ext cx="3960440" cy="4308872"/>
          </a:xfrm>
          <a:prstGeom prst="rect">
            <a:avLst/>
          </a:prstGeom>
          <a:noFill/>
        </p:spPr>
        <p:txBody>
          <a:bodyPr wrap="square" rtlCol="0" anchor="t">
            <a:spAutoFit/>
          </a:bodyPr>
          <a:lstStyle/>
          <a:p>
            <a:pPr algn="l"/>
            <a:r>
              <a:rPr lang="de-DE" dirty="0">
                <a:latin typeface="Century Gothic" panose="020B0502020202020204" pitchFamily="34" charset="0"/>
              </a:rPr>
              <a:t>Ausstattung</a:t>
            </a:r>
          </a:p>
          <a:p>
            <a:pPr algn="l"/>
            <a:endParaRPr lang="de-DE" sz="1000" dirty="0">
              <a:latin typeface="Century Gothic" panose="020B0502020202020204" pitchFamily="34" charset="0"/>
            </a:endParaRPr>
          </a:p>
          <a:p>
            <a:pPr marL="285750" indent="-285750" algn="l">
              <a:buFont typeface="Arial" panose="020B0604020202020204" pitchFamily="34" charset="0"/>
              <a:buChar char="•"/>
            </a:pPr>
            <a:r>
              <a:rPr lang="de-DE" sz="1600" dirty="0">
                <a:latin typeface="Century Gothic" panose="020B0502020202020204" pitchFamily="34" charset="0"/>
              </a:rPr>
              <a:t>vernetzte PC-Arbeitsplätze </a:t>
            </a:r>
          </a:p>
          <a:p>
            <a:pPr marL="285750" indent="-285750" algn="l">
              <a:buFont typeface="Arial" panose="020B0604020202020204" pitchFamily="34" charset="0"/>
              <a:buChar char="•"/>
            </a:pPr>
            <a:r>
              <a:rPr lang="de-DE" sz="1600" dirty="0">
                <a:latin typeface="Century Gothic" panose="020B0502020202020204" pitchFamily="34" charset="0"/>
              </a:rPr>
              <a:t>4 CAD-Arbeitsplätze</a:t>
            </a:r>
          </a:p>
          <a:p>
            <a:pPr marL="285750" indent="-285750" algn="l">
              <a:buFont typeface="Arial" panose="020B0604020202020204" pitchFamily="34" charset="0"/>
              <a:buChar char="•"/>
            </a:pPr>
            <a:r>
              <a:rPr lang="de-DE" sz="1600" dirty="0">
                <a:latin typeface="Century Gothic" panose="020B0502020202020204" pitchFamily="34" charset="0"/>
              </a:rPr>
              <a:t>1 CAD-Homeoffice Arbeitsplatz</a:t>
            </a:r>
          </a:p>
          <a:p>
            <a:pPr marL="285750" indent="-285750" algn="l">
              <a:buFont typeface="Arial" panose="020B0604020202020204" pitchFamily="34" charset="0"/>
              <a:buChar char="•"/>
            </a:pPr>
            <a:r>
              <a:rPr lang="de-DE" sz="1600" dirty="0">
                <a:latin typeface="Century Gothic" panose="020B0502020202020204" pitchFamily="34" charset="0"/>
              </a:rPr>
              <a:t>Großkopierer/-Plotter  DIN A0 (s/</a:t>
            </a:r>
            <a:r>
              <a:rPr lang="de-DE" sz="1600" dirty="0" err="1">
                <a:latin typeface="Century Gothic" panose="020B0502020202020204" pitchFamily="34" charset="0"/>
              </a:rPr>
              <a:t>w</a:t>
            </a:r>
            <a:r>
              <a:rPr lang="de-DE" sz="1600" dirty="0">
                <a:latin typeface="Century Gothic" panose="020B0502020202020204" pitchFamily="34" charset="0"/>
              </a:rPr>
              <a:t>)</a:t>
            </a:r>
          </a:p>
          <a:p>
            <a:pPr marL="285750" indent="-285750" algn="l">
              <a:buFont typeface="Arial" panose="020B0604020202020204" pitchFamily="34" charset="0"/>
              <a:buChar char="•"/>
            </a:pPr>
            <a:r>
              <a:rPr lang="de-DE" sz="1600" dirty="0">
                <a:latin typeface="Century Gothic" panose="020B0502020202020204" pitchFamily="34" charset="0"/>
              </a:rPr>
              <a:t>Farbscanner A0</a:t>
            </a:r>
          </a:p>
          <a:p>
            <a:pPr marL="285750" indent="-285750" algn="l">
              <a:buFont typeface="Arial" panose="020B0604020202020204" pitchFamily="34" charset="0"/>
              <a:buChar char="•"/>
            </a:pPr>
            <a:r>
              <a:rPr lang="de-DE" sz="1600" dirty="0">
                <a:latin typeface="Century Gothic" panose="020B0502020202020204" pitchFamily="34" charset="0"/>
              </a:rPr>
              <a:t>Zwei </a:t>
            </a:r>
            <a:r>
              <a:rPr lang="de-DE" sz="1600" dirty="0" err="1">
                <a:latin typeface="Century Gothic" panose="020B0502020202020204" pitchFamily="34" charset="0"/>
              </a:rPr>
              <a:t>Statikarbeitsplätze</a:t>
            </a:r>
            <a:endParaRPr lang="de-DE" sz="1600" dirty="0">
              <a:latin typeface="Century Gothic" panose="020B0502020202020204" pitchFamily="34" charset="0"/>
            </a:endParaRPr>
          </a:p>
          <a:p>
            <a:pPr marL="285750" indent="-285750" algn="l">
              <a:buFont typeface="Arial" panose="020B0604020202020204" pitchFamily="34" charset="0"/>
              <a:buChar char="•"/>
            </a:pPr>
            <a:r>
              <a:rPr lang="de-DE" sz="1600" dirty="0">
                <a:latin typeface="Century Gothic" panose="020B0502020202020204" pitchFamily="34" charset="0"/>
              </a:rPr>
              <a:t>Arbeitsplätze für Wärme- und Schallschutz / Bauanträge</a:t>
            </a:r>
          </a:p>
          <a:p>
            <a:pPr marL="285750" indent="-285750" algn="l">
              <a:buFont typeface="Arial" panose="020B0604020202020204" pitchFamily="34" charset="0"/>
              <a:buChar char="•"/>
            </a:pPr>
            <a:r>
              <a:rPr lang="de-DE" sz="1600" dirty="0">
                <a:latin typeface="Century Gothic" panose="020B0502020202020204" pitchFamily="34" charset="0"/>
              </a:rPr>
              <a:t>Archiv mit Planungen seit 1949</a:t>
            </a:r>
          </a:p>
          <a:p>
            <a:endParaRPr lang="de-DE" dirty="0"/>
          </a:p>
          <a:p>
            <a:endParaRPr lang="de-DE" dirty="0"/>
          </a:p>
          <a:p>
            <a:endParaRPr lang="de-DE" dirty="0"/>
          </a:p>
          <a:p>
            <a:endParaRPr lang="de-DE" dirty="0"/>
          </a:p>
        </p:txBody>
      </p:sp>
      <p:pic>
        <p:nvPicPr>
          <p:cNvPr id="23" name="Grafik 22" descr="Computer">
            <a:extLst>
              <a:ext uri="{FF2B5EF4-FFF2-40B4-BE49-F238E27FC236}">
                <a16:creationId xmlns:a16="http://schemas.microsoft.com/office/drawing/2014/main" id="{354978D0-7E55-CF46-BE3B-49764CFDF54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73765" y="1766070"/>
            <a:ext cx="1040019" cy="1292307"/>
          </a:xfrm>
          <a:prstGeom prst="rect">
            <a:avLst/>
          </a:prstGeom>
        </p:spPr>
      </p:pic>
      <p:pic>
        <p:nvPicPr>
          <p:cNvPr id="7" name="Grafik 6" descr="Server">
            <a:extLst>
              <a:ext uri="{FF2B5EF4-FFF2-40B4-BE49-F238E27FC236}">
                <a16:creationId xmlns:a16="http://schemas.microsoft.com/office/drawing/2014/main" id="{16F11DB9-5DC3-244D-8257-2DB26F93582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000217" y="1919082"/>
            <a:ext cx="914400" cy="914400"/>
          </a:xfrm>
          <a:prstGeom prst="rect">
            <a:avLst/>
          </a:prstGeom>
        </p:spPr>
      </p:pic>
      <p:sp>
        <p:nvSpPr>
          <p:cNvPr id="8" name="Textfeld 7">
            <a:extLst>
              <a:ext uri="{FF2B5EF4-FFF2-40B4-BE49-F238E27FC236}">
                <a16:creationId xmlns:a16="http://schemas.microsoft.com/office/drawing/2014/main" id="{08AD25DA-0FA8-254C-9EF5-754E079D7ED6}"/>
              </a:ext>
            </a:extLst>
          </p:cNvPr>
          <p:cNvSpPr txBox="1"/>
          <p:nvPr/>
        </p:nvSpPr>
        <p:spPr>
          <a:xfrm>
            <a:off x="4998297" y="2926667"/>
            <a:ext cx="3352469" cy="2831544"/>
          </a:xfrm>
          <a:prstGeom prst="rect">
            <a:avLst/>
          </a:prstGeom>
          <a:noFill/>
        </p:spPr>
        <p:txBody>
          <a:bodyPr wrap="square" rtlCol="0">
            <a:spAutoFit/>
          </a:bodyPr>
          <a:lstStyle/>
          <a:p>
            <a:pPr algn="l"/>
            <a:r>
              <a:rPr lang="de-DE" dirty="0">
                <a:latin typeface="Century Gothic" panose="020B0502020202020204" pitchFamily="34" charset="0"/>
              </a:rPr>
              <a:t>Software</a:t>
            </a:r>
          </a:p>
          <a:p>
            <a:pPr algn="l"/>
            <a:endParaRPr lang="de-DE" sz="1000" dirty="0">
              <a:latin typeface="Century Gothic" panose="020B0502020202020204" pitchFamily="34" charset="0"/>
            </a:endParaRPr>
          </a:p>
          <a:p>
            <a:pPr marL="285750" indent="-285750" algn="l">
              <a:buFont typeface="Arial" panose="020B0604020202020204" pitchFamily="34" charset="0"/>
              <a:buChar char="•"/>
            </a:pPr>
            <a:r>
              <a:rPr lang="de-DE" sz="1600" dirty="0">
                <a:latin typeface="Century Gothic" panose="020B0502020202020204" pitchFamily="34" charset="0"/>
              </a:rPr>
              <a:t>Diverse Software für Beton-, Holz-, und Stahlbauten (</a:t>
            </a:r>
            <a:r>
              <a:rPr lang="de-DE" sz="1600" dirty="0" err="1">
                <a:latin typeface="Century Gothic" panose="020B0502020202020204" pitchFamily="34" charset="0"/>
              </a:rPr>
              <a:t>Frilo</a:t>
            </a:r>
            <a:r>
              <a:rPr lang="de-DE" sz="1600" dirty="0">
                <a:latin typeface="Century Gothic" panose="020B0502020202020204" pitchFamily="34" charset="0"/>
              </a:rPr>
              <a:t>, </a:t>
            </a:r>
            <a:r>
              <a:rPr lang="de-DE" sz="1600" dirty="0" err="1">
                <a:latin typeface="Century Gothic" panose="020B0502020202020204" pitchFamily="34" charset="0"/>
              </a:rPr>
              <a:t>Dlubal</a:t>
            </a:r>
            <a:r>
              <a:rPr lang="de-DE" sz="1600" dirty="0">
                <a:latin typeface="Century Gothic" panose="020B0502020202020204" pitchFamily="34" charset="0"/>
              </a:rPr>
              <a:t>, Harzer, VC Master, PCAE, …)</a:t>
            </a:r>
          </a:p>
          <a:p>
            <a:pPr marL="285750" indent="-285750" algn="l">
              <a:buFont typeface="Arial" panose="020B0604020202020204" pitchFamily="34" charset="0"/>
              <a:buChar char="•"/>
            </a:pPr>
            <a:r>
              <a:rPr lang="de-DE" sz="1600" dirty="0">
                <a:latin typeface="Century Gothic" panose="020B0502020202020204" pitchFamily="34" charset="0"/>
              </a:rPr>
              <a:t>CAD-Software der Firma Nemetschek</a:t>
            </a:r>
          </a:p>
          <a:p>
            <a:pPr marL="285750" indent="-285750" algn="l">
              <a:buFont typeface="Arial" panose="020B0604020202020204" pitchFamily="34" charset="0"/>
              <a:buChar char="•"/>
            </a:pPr>
            <a:r>
              <a:rPr lang="de-DE" sz="1600" dirty="0">
                <a:latin typeface="Century Gothic" panose="020B0502020202020204" pitchFamily="34" charset="0"/>
              </a:rPr>
              <a:t>Datenbank zur Archivierung</a:t>
            </a:r>
          </a:p>
          <a:p>
            <a:pPr marL="285750" indent="-285750" algn="l">
              <a:buFont typeface="Arial" panose="020B0604020202020204" pitchFamily="34" charset="0"/>
              <a:buChar char="•"/>
            </a:pPr>
            <a:r>
              <a:rPr lang="de-DE" sz="1600" dirty="0">
                <a:latin typeface="Century Gothic" panose="020B0502020202020204" pitchFamily="34" charset="0"/>
              </a:rPr>
              <a:t>sonstige Anwendungsprogramme</a:t>
            </a:r>
          </a:p>
        </p:txBody>
      </p:sp>
    </p:spTree>
    <p:extLst>
      <p:ext uri="{BB962C8B-B14F-4D97-AF65-F5344CB8AC3E}">
        <p14:creationId xmlns:p14="http://schemas.microsoft.com/office/powerpoint/2010/main" val="23462623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5"/>
          <p:cNvSpPr>
            <a:spLocks noGrp="1" noChangeArrowheads="1"/>
          </p:cNvSpPr>
          <p:nvPr>
            <p:ph type="title" idx="4294967295"/>
          </p:nvPr>
        </p:nvSpPr>
        <p:spPr>
          <a:xfrm>
            <a:off x="215516" y="1258887"/>
            <a:ext cx="8353425" cy="4318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l" eaLnBrk="1" hangingPunct="1"/>
            <a:r>
              <a:rPr lang="de-DE" sz="2400" dirty="0">
                <a:latin typeface="Century Gothic" panose="020B0502020202020204" pitchFamily="34" charset="0"/>
              </a:rPr>
              <a:t>Projektbereiche </a:t>
            </a:r>
            <a:r>
              <a:rPr lang="de-DE" sz="2400" b="1" dirty="0"/>
              <a:t>	</a:t>
            </a:r>
          </a:p>
        </p:txBody>
      </p:sp>
      <p:pic>
        <p:nvPicPr>
          <p:cNvPr id="5" name="Grafik 4">
            <a:extLst>
              <a:ext uri="{FF2B5EF4-FFF2-40B4-BE49-F238E27FC236}">
                <a16:creationId xmlns:a16="http://schemas.microsoft.com/office/drawing/2014/main" id="{2FF18778-298F-7D4A-9183-471FBE473AB8}"/>
              </a:ext>
            </a:extLst>
          </p:cNvPr>
          <p:cNvPicPr>
            <a:picLocks noChangeAspect="1"/>
          </p:cNvPicPr>
          <p:nvPr/>
        </p:nvPicPr>
        <p:blipFill>
          <a:blip r:embed="rId3"/>
          <a:stretch>
            <a:fillRect/>
          </a:stretch>
        </p:blipFill>
        <p:spPr>
          <a:xfrm>
            <a:off x="1683174" y="2496107"/>
            <a:ext cx="5155929" cy="2769098"/>
          </a:xfrm>
          <a:prstGeom prst="rect">
            <a:avLst/>
          </a:prstGeom>
        </p:spPr>
      </p:pic>
    </p:spTree>
    <p:extLst>
      <p:ext uri="{BB962C8B-B14F-4D97-AF65-F5344CB8AC3E}">
        <p14:creationId xmlns:p14="http://schemas.microsoft.com/office/powerpoint/2010/main" val="29685624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5"/>
                                        </p:tgtEl>
                                      </p:cBhvr>
                                      <p:by x="150000" y="150000"/>
                                    </p:animScale>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5"/>
          <p:cNvSpPr>
            <a:spLocks noGrp="1" noChangeArrowheads="1"/>
          </p:cNvSpPr>
          <p:nvPr>
            <p:ph type="title" idx="4294967295"/>
          </p:nvPr>
        </p:nvSpPr>
        <p:spPr>
          <a:xfrm>
            <a:off x="215516" y="1258887"/>
            <a:ext cx="8353425" cy="4318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l" eaLnBrk="1" hangingPunct="1"/>
            <a:r>
              <a:rPr lang="de-DE" sz="2400" dirty="0">
                <a:latin typeface="Century Gothic" panose="020B0502020202020204" pitchFamily="34" charset="0"/>
              </a:rPr>
              <a:t>Projektbereiche </a:t>
            </a:r>
            <a:r>
              <a:rPr lang="de-DE" sz="2400" b="1" dirty="0"/>
              <a:t>	</a:t>
            </a:r>
          </a:p>
        </p:txBody>
      </p:sp>
      <p:pic>
        <p:nvPicPr>
          <p:cNvPr id="4" name="Grafik 3">
            <a:extLst>
              <a:ext uri="{FF2B5EF4-FFF2-40B4-BE49-F238E27FC236}">
                <a16:creationId xmlns:a16="http://schemas.microsoft.com/office/drawing/2014/main" id="{9E56FA38-AC55-754F-8631-7AEC76E97576}"/>
              </a:ext>
            </a:extLst>
          </p:cNvPr>
          <p:cNvPicPr>
            <a:picLocks noChangeAspect="1"/>
          </p:cNvPicPr>
          <p:nvPr/>
        </p:nvPicPr>
        <p:blipFill>
          <a:blip r:embed="rId3"/>
          <a:stretch>
            <a:fillRect/>
          </a:stretch>
        </p:blipFill>
        <p:spPr>
          <a:xfrm>
            <a:off x="2078254" y="2492896"/>
            <a:ext cx="4987491" cy="280831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5"/>
          <p:cNvSpPr>
            <a:spLocks noGrp="1" noChangeArrowheads="1"/>
          </p:cNvSpPr>
          <p:nvPr>
            <p:ph type="title" idx="4294967295"/>
          </p:nvPr>
        </p:nvSpPr>
        <p:spPr>
          <a:xfrm>
            <a:off x="215516" y="1258887"/>
            <a:ext cx="8353425" cy="4318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l" eaLnBrk="1" hangingPunct="1"/>
            <a:r>
              <a:rPr lang="de-DE" sz="2400" dirty="0">
                <a:latin typeface="Century Gothic" panose="020B0502020202020204" pitchFamily="34" charset="0"/>
              </a:rPr>
              <a:t>Referenzen – Neubau – Wohnen  </a:t>
            </a:r>
            <a:r>
              <a:rPr lang="de-DE" sz="2400" b="1" dirty="0"/>
              <a:t>	</a:t>
            </a:r>
          </a:p>
        </p:txBody>
      </p:sp>
      <p:pic>
        <p:nvPicPr>
          <p:cNvPr id="14" name="Picture 2" descr="https://ibpross.de/wp-content/uploads/Mehrfamilienhaus-33-WE-mit-Tiefgarage-Mülheim-Ruhr-1030x773.jpeg">
            <a:extLst>
              <a:ext uri="{FF2B5EF4-FFF2-40B4-BE49-F238E27FC236}">
                <a16:creationId xmlns:a16="http://schemas.microsoft.com/office/drawing/2014/main" id="{1CF3C865-9ABA-BE43-A753-CA7947C6FD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811" y="1945022"/>
            <a:ext cx="2375917"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P:\Aktuelles\Sonstiges\Präsentation\Klinikum Westmünsterland_200924\Hüls, Werther Str\Foto1.jpg">
            <a:extLst>
              <a:ext uri="{FF2B5EF4-FFF2-40B4-BE49-F238E27FC236}">
                <a16:creationId xmlns:a16="http://schemas.microsoft.com/office/drawing/2014/main" id="{140E8017-F7DE-0A43-ABFE-A91A8B6991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80820" y="3978211"/>
            <a:ext cx="3144625" cy="235846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P:\Aktuelles\Sonstiges\Präsentation\Klinikum Westmünsterland_200924\Ten Brinke_Frankfurt 50 WE\Frankfurt 1.jpg">
            <a:extLst>
              <a:ext uri="{FF2B5EF4-FFF2-40B4-BE49-F238E27FC236}">
                <a16:creationId xmlns:a16="http://schemas.microsoft.com/office/drawing/2014/main" id="{92115F91-2EA1-E040-ADD4-13BB7E99101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672572" y="2238414"/>
            <a:ext cx="2347121" cy="176034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https://ibpross.de/wp-content/uploads/Nigeria-2-773x1030.jpg">
            <a:extLst>
              <a:ext uri="{FF2B5EF4-FFF2-40B4-BE49-F238E27FC236}">
                <a16:creationId xmlns:a16="http://schemas.microsoft.com/office/drawing/2014/main" id="{7227A65D-2201-0143-848C-B895F5BEEA2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3836" y="4456051"/>
            <a:ext cx="1761481" cy="234712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descr="P:\Aktuelles\Sonstiges\Präsentation\Fotos_Bauvorhaben usw\20180603_Luftaufnahmen\FKS06889-2.jpg">
            <a:extLst>
              <a:ext uri="{FF2B5EF4-FFF2-40B4-BE49-F238E27FC236}">
                <a16:creationId xmlns:a16="http://schemas.microsoft.com/office/drawing/2014/main" id="{5EC459F4-FA9A-6045-ADC8-93E4F23C7E6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59832" y="4473115"/>
            <a:ext cx="3384376" cy="2256643"/>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4">
            <a:extLst>
              <a:ext uri="{FF2B5EF4-FFF2-40B4-BE49-F238E27FC236}">
                <a16:creationId xmlns:a16="http://schemas.microsoft.com/office/drawing/2014/main" id="{AC9A3952-8EA7-7647-8A6B-B5BDC5496291}"/>
              </a:ext>
            </a:extLst>
          </p:cNvPr>
          <p:cNvSpPr>
            <a:spLocks noChangeArrowheads="1"/>
          </p:cNvSpPr>
          <p:nvPr/>
        </p:nvSpPr>
        <p:spPr bwMode="auto">
          <a:xfrm>
            <a:off x="2727139" y="1919289"/>
            <a:ext cx="3500437" cy="2347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1950" lvl="1" indent="-180975" algn="l">
              <a:lnSpc>
                <a:spcPct val="150000"/>
              </a:lnSpc>
              <a:buFontTx/>
              <a:buChar char="•"/>
              <a:tabLst>
                <a:tab pos="990600" algn="l"/>
              </a:tabLst>
            </a:pPr>
            <a:r>
              <a:rPr lang="de-DE" sz="1600" dirty="0" err="1">
                <a:latin typeface="Century Gothic" panose="020B0502020202020204" pitchFamily="34" charset="0"/>
              </a:rPr>
              <a:t>Ten</a:t>
            </a:r>
            <a:r>
              <a:rPr lang="de-DE" sz="1600" dirty="0">
                <a:latin typeface="Century Gothic" panose="020B0502020202020204" pitchFamily="34" charset="0"/>
              </a:rPr>
              <a:t> </a:t>
            </a:r>
            <a:r>
              <a:rPr lang="de-DE" sz="1600" dirty="0" err="1">
                <a:latin typeface="Century Gothic" panose="020B0502020202020204" pitchFamily="34" charset="0"/>
              </a:rPr>
              <a:t>Brinke</a:t>
            </a:r>
            <a:r>
              <a:rPr lang="de-DE" sz="1600" dirty="0">
                <a:latin typeface="Century Gothic" panose="020B0502020202020204" pitchFamily="34" charset="0"/>
              </a:rPr>
              <a:t> MFH 76 WE Mainz</a:t>
            </a:r>
          </a:p>
          <a:p>
            <a:pPr marL="361950" lvl="1" indent="-180975" algn="l">
              <a:lnSpc>
                <a:spcPct val="150000"/>
              </a:lnSpc>
              <a:buFontTx/>
              <a:buChar char="•"/>
              <a:tabLst>
                <a:tab pos="990600" algn="l"/>
              </a:tabLst>
            </a:pPr>
            <a:r>
              <a:rPr lang="de-DE" sz="1600" dirty="0">
                <a:latin typeface="Century Gothic" panose="020B0502020202020204" pitchFamily="34" charset="0"/>
              </a:rPr>
              <a:t>Hüls </a:t>
            </a:r>
            <a:r>
              <a:rPr lang="de-DE" sz="1600" dirty="0" err="1">
                <a:latin typeface="Century Gothic" panose="020B0502020202020204" pitchFamily="34" charset="0"/>
              </a:rPr>
              <a:t>Hammersenallee</a:t>
            </a:r>
            <a:endParaRPr lang="de-DE" sz="1600" dirty="0">
              <a:latin typeface="Century Gothic" panose="020B0502020202020204" pitchFamily="34" charset="0"/>
            </a:endParaRPr>
          </a:p>
          <a:p>
            <a:pPr marL="361950" lvl="1" indent="-180975" algn="l">
              <a:lnSpc>
                <a:spcPct val="150000"/>
              </a:lnSpc>
              <a:buFontTx/>
              <a:buChar char="•"/>
              <a:tabLst>
                <a:tab pos="990600" algn="l"/>
              </a:tabLst>
            </a:pPr>
            <a:r>
              <a:rPr lang="de-DE" sz="1600" dirty="0" err="1">
                <a:latin typeface="Century Gothic" panose="020B0502020202020204" pitchFamily="34" charset="0"/>
              </a:rPr>
              <a:t>Ten</a:t>
            </a:r>
            <a:r>
              <a:rPr lang="de-DE" sz="1600" dirty="0">
                <a:latin typeface="Century Gothic" panose="020B0502020202020204" pitchFamily="34" charset="0"/>
              </a:rPr>
              <a:t> </a:t>
            </a:r>
            <a:r>
              <a:rPr lang="de-DE" sz="1600" dirty="0" err="1">
                <a:latin typeface="Century Gothic" panose="020B0502020202020204" pitchFamily="34" charset="0"/>
              </a:rPr>
              <a:t>Brinke</a:t>
            </a:r>
            <a:r>
              <a:rPr lang="de-DE" sz="1600" dirty="0">
                <a:latin typeface="Century Gothic" panose="020B0502020202020204" pitchFamily="34" charset="0"/>
              </a:rPr>
              <a:t> MFH 126 WE Hanau</a:t>
            </a:r>
          </a:p>
          <a:p>
            <a:pPr marL="361950" lvl="1" indent="-180975" algn="l">
              <a:lnSpc>
                <a:spcPct val="150000"/>
              </a:lnSpc>
              <a:buFontTx/>
              <a:buChar char="•"/>
              <a:tabLst>
                <a:tab pos="990600" algn="l"/>
              </a:tabLst>
            </a:pPr>
            <a:r>
              <a:rPr lang="de-DE" sz="1600" dirty="0">
                <a:latin typeface="Century Gothic" panose="020B0502020202020204" pitchFamily="34" charset="0"/>
              </a:rPr>
              <a:t>Hochhäuser Nigeria</a:t>
            </a:r>
          </a:p>
          <a:p>
            <a:pPr marL="361950" lvl="1" indent="-180975" algn="l">
              <a:lnSpc>
                <a:spcPct val="150000"/>
              </a:lnSpc>
              <a:buFontTx/>
              <a:buChar char="•"/>
              <a:tabLst>
                <a:tab pos="990600" algn="l"/>
              </a:tabLst>
            </a:pPr>
            <a:r>
              <a:rPr lang="de-DE" sz="1600" dirty="0">
                <a:latin typeface="Century Gothic" panose="020B0502020202020204" pitchFamily="34" charset="0"/>
              </a:rPr>
              <a:t>Diverse Einfamilienhäuser</a:t>
            </a:r>
          </a:p>
          <a:p>
            <a:pPr marL="361950" lvl="1" indent="-180975" algn="l">
              <a:lnSpc>
                <a:spcPts val="1500"/>
              </a:lnSpc>
              <a:buFontTx/>
              <a:buChar char="•"/>
              <a:tabLst>
                <a:tab pos="990600" algn="l"/>
              </a:tabLst>
            </a:pPr>
            <a:endParaRPr lang="de-DE" sz="1300" dirty="0"/>
          </a:p>
          <a:p>
            <a:pPr marL="361950" lvl="1" indent="-180975" algn="l">
              <a:lnSpc>
                <a:spcPts val="1500"/>
              </a:lnSpc>
              <a:buFontTx/>
              <a:buChar char="•"/>
              <a:tabLst>
                <a:tab pos="990600" algn="l"/>
              </a:tabLst>
            </a:pPr>
            <a:endParaRPr lang="de-DE" sz="1300" dirty="0"/>
          </a:p>
        </p:txBody>
      </p:sp>
    </p:spTree>
    <p:extLst>
      <p:ext uri="{BB962C8B-B14F-4D97-AF65-F5344CB8AC3E}">
        <p14:creationId xmlns:p14="http://schemas.microsoft.com/office/powerpoint/2010/main" val="24457526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5"/>
          <p:cNvSpPr>
            <a:spLocks noGrp="1" noChangeArrowheads="1"/>
          </p:cNvSpPr>
          <p:nvPr>
            <p:ph type="title" idx="4294967295"/>
          </p:nvPr>
        </p:nvSpPr>
        <p:spPr>
          <a:xfrm>
            <a:off x="215516" y="1258887"/>
            <a:ext cx="8353425" cy="4318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l" eaLnBrk="1" hangingPunct="1"/>
            <a:r>
              <a:rPr lang="de-DE" sz="2400" dirty="0">
                <a:latin typeface="Century Gothic" panose="020B0502020202020204" pitchFamily="34" charset="0"/>
              </a:rPr>
              <a:t>Referenzen – Neubau – Ausland   </a:t>
            </a:r>
            <a:r>
              <a:rPr lang="de-DE" sz="2400" b="1" dirty="0"/>
              <a:t>	</a:t>
            </a:r>
          </a:p>
        </p:txBody>
      </p:sp>
      <p:pic>
        <p:nvPicPr>
          <p:cNvPr id="3" name="Picture 2">
            <a:extLst>
              <a:ext uri="{FF2B5EF4-FFF2-40B4-BE49-F238E27FC236}">
                <a16:creationId xmlns:a16="http://schemas.microsoft.com/office/drawing/2014/main" id="{6A792E5F-0BD7-5946-ABB5-C8904276AD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781" y="2060848"/>
            <a:ext cx="1861337" cy="2340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7" descr="P:\Aktuelles\Projekte\2003\03_187 WTE Wassertechnik, Trinkwasseranlage Moskau\Fotos\Panorama_06.jpg">
            <a:extLst>
              <a:ext uri="{FF2B5EF4-FFF2-40B4-BE49-F238E27FC236}">
                <a16:creationId xmlns:a16="http://schemas.microsoft.com/office/drawing/2014/main" id="{0525235B-F2FA-004A-91E3-8901F1084A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781" y="4689140"/>
            <a:ext cx="5508431" cy="17941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Aktuelles\Sonstiges\Präsentation\Klinikum Westmünsterland_200924\Nigeria_Fotos_Hotel\VIEW 1.jpg">
            <a:extLst>
              <a:ext uri="{FF2B5EF4-FFF2-40B4-BE49-F238E27FC236}">
                <a16:creationId xmlns:a16="http://schemas.microsoft.com/office/drawing/2014/main" id="{61D87425-684A-124D-8106-1D65BE82063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5031" y="2060848"/>
            <a:ext cx="2734217" cy="23402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P:\Aktuelles\Sonstiges\Präsentation\Klinikum Westmünsterland_200924\Nigeria_Wohnen\nigeria_1.tif">
            <a:extLst>
              <a:ext uri="{FF2B5EF4-FFF2-40B4-BE49-F238E27FC236}">
                <a16:creationId xmlns:a16="http://schemas.microsoft.com/office/drawing/2014/main" id="{9CF33F7B-9057-8242-AAD8-8E7EDBB8820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65032" y="4689140"/>
            <a:ext cx="2720038" cy="179413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a:extLst>
              <a:ext uri="{FF2B5EF4-FFF2-40B4-BE49-F238E27FC236}">
                <a16:creationId xmlns:a16="http://schemas.microsoft.com/office/drawing/2014/main" id="{B53025F3-A2D9-E943-B00B-1321E4A0B4D7}"/>
              </a:ext>
            </a:extLst>
          </p:cNvPr>
          <p:cNvSpPr>
            <a:spLocks noChangeArrowheads="1"/>
          </p:cNvSpPr>
          <p:nvPr/>
        </p:nvSpPr>
        <p:spPr bwMode="auto">
          <a:xfrm>
            <a:off x="2738224" y="1975614"/>
            <a:ext cx="2879725" cy="258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1950" lvl="1" indent="-180975" algn="l">
              <a:lnSpc>
                <a:spcPct val="150000"/>
              </a:lnSpc>
              <a:buFontTx/>
              <a:buChar char="•"/>
              <a:tabLst>
                <a:tab pos="990600" algn="l"/>
              </a:tabLst>
              <a:defRPr/>
            </a:pPr>
            <a:r>
              <a:rPr lang="de-DE" sz="1600" dirty="0">
                <a:latin typeface="Century Gothic" panose="020B0502020202020204" pitchFamily="34" charset="0"/>
              </a:rPr>
              <a:t>Trinkwasseranlage Moskau</a:t>
            </a:r>
          </a:p>
          <a:p>
            <a:pPr marL="361950" lvl="1" indent="-180975" algn="l">
              <a:lnSpc>
                <a:spcPct val="150000"/>
              </a:lnSpc>
              <a:buFontTx/>
              <a:buChar char="•"/>
              <a:tabLst>
                <a:tab pos="990600" algn="l"/>
              </a:tabLst>
              <a:defRPr/>
            </a:pPr>
            <a:r>
              <a:rPr lang="de-DE" sz="1600" dirty="0">
                <a:latin typeface="Century Gothic" panose="020B0502020202020204" pitchFamily="34" charset="0"/>
              </a:rPr>
              <a:t>SCC Nigeria, 11 Stock Hochhaus</a:t>
            </a:r>
          </a:p>
          <a:p>
            <a:pPr marL="361950" lvl="1" indent="-180975" algn="l">
              <a:lnSpc>
                <a:spcPct val="150000"/>
              </a:lnSpc>
              <a:buFontTx/>
              <a:buChar char="•"/>
              <a:tabLst>
                <a:tab pos="990600" algn="l"/>
              </a:tabLst>
              <a:defRPr/>
            </a:pPr>
            <a:r>
              <a:rPr lang="de-DE" sz="1600" dirty="0">
                <a:latin typeface="Century Gothic" panose="020B0502020202020204" pitchFamily="34" charset="0"/>
              </a:rPr>
              <a:t>SCC Nigeria, Hotelanlage</a:t>
            </a:r>
          </a:p>
          <a:p>
            <a:pPr marL="361950" lvl="1" indent="-180975" algn="l">
              <a:lnSpc>
                <a:spcPct val="150000"/>
              </a:lnSpc>
              <a:buFontTx/>
              <a:buChar char="•"/>
              <a:tabLst>
                <a:tab pos="990600" algn="l"/>
              </a:tabLst>
              <a:defRPr/>
            </a:pPr>
            <a:r>
              <a:rPr lang="de-DE" sz="1600" dirty="0">
                <a:latin typeface="Century Gothic" panose="020B0502020202020204" pitchFamily="34" charset="0"/>
              </a:rPr>
              <a:t>Domizil Frankreich</a:t>
            </a:r>
          </a:p>
          <a:p>
            <a:pPr marL="361950" lvl="1" indent="-180975" algn="l">
              <a:buFontTx/>
              <a:buChar char="•"/>
              <a:tabLst>
                <a:tab pos="990600" algn="l"/>
              </a:tabLst>
              <a:defRPr/>
            </a:pPr>
            <a:endParaRPr lang="de-DE" sz="1400" dirty="0"/>
          </a:p>
          <a:p>
            <a:pPr marL="361950" lvl="1" indent="-180975" algn="l">
              <a:buFontTx/>
              <a:buChar char="•"/>
              <a:tabLst>
                <a:tab pos="990600" algn="l"/>
              </a:tabLst>
              <a:defRPr/>
            </a:pPr>
            <a:endParaRPr lang="de-DE" sz="1400" dirty="0"/>
          </a:p>
          <a:p>
            <a:pPr marL="361950" lvl="1" indent="-180975" algn="l">
              <a:buFontTx/>
              <a:buChar char="•"/>
              <a:tabLst>
                <a:tab pos="990600" algn="l"/>
              </a:tabLst>
              <a:defRPr/>
            </a:pPr>
            <a:endParaRPr lang="de-DE" sz="1400" dirty="0"/>
          </a:p>
        </p:txBody>
      </p:sp>
    </p:spTree>
    <p:extLst>
      <p:ext uri="{BB962C8B-B14F-4D97-AF65-F5344CB8AC3E}">
        <p14:creationId xmlns:p14="http://schemas.microsoft.com/office/powerpoint/2010/main" val="32709573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883</Words>
  <Application>Microsoft Office PowerPoint</Application>
  <PresentationFormat>Bildschirmpräsentation (4:3)</PresentationFormat>
  <Paragraphs>201</Paragraphs>
  <Slides>20</Slides>
  <Notes>20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20</vt:i4>
      </vt:variant>
    </vt:vector>
  </HeadingPairs>
  <TitlesOfParts>
    <vt:vector size="26" baseType="lpstr">
      <vt:lpstr>Arial</vt:lpstr>
      <vt:lpstr>Calibri</vt:lpstr>
      <vt:lpstr>Century Gothic</vt:lpstr>
      <vt:lpstr>Lato</vt:lpstr>
      <vt:lpstr>Times New Roman</vt:lpstr>
      <vt:lpstr>Standarddesign</vt:lpstr>
      <vt:lpstr>Firmenpräsentation  für das Klinikum Westmünsterland </vt:lpstr>
      <vt:lpstr>Stammdaten Ing.-Büro Pross GbR</vt:lpstr>
      <vt:lpstr>PowerPoint-Präsentation</vt:lpstr>
      <vt:lpstr>Leistungen</vt:lpstr>
      <vt:lpstr>Ausstattung</vt:lpstr>
      <vt:lpstr>Projektbereiche  </vt:lpstr>
      <vt:lpstr>Projektbereiche  </vt:lpstr>
      <vt:lpstr>Referenzen – Neubau – Wohnen   </vt:lpstr>
      <vt:lpstr>Referenzen – Neubau – Ausland    </vt:lpstr>
      <vt:lpstr>Referenzen – Neubau – Industriebau   </vt:lpstr>
      <vt:lpstr>Referenzen – Verwaltung/Schulen </vt:lpstr>
      <vt:lpstr>Referenzen – Geschäftshäuser  </vt:lpstr>
      <vt:lpstr>Referenzen – Maschinenfundamente  </vt:lpstr>
      <vt:lpstr>Referenzen Krankenhäuser/Gesundheitszentren </vt:lpstr>
      <vt:lpstr>Referenzen – Sanierung (Vorher-Nachher) </vt:lpstr>
      <vt:lpstr>PowerPoint-Präsentation</vt:lpstr>
      <vt:lpstr>Das Projektteam</vt:lpstr>
      <vt:lpstr>Gute Gründe für Ingenieurbüro Pross </vt:lpstr>
      <vt:lpstr>Statisches Konzept-  Klinikum Westmünsterland GmbH </vt:lpstr>
      <vt:lpstr>PowerPoint-Präsentation</vt:lpstr>
    </vt:vector>
  </TitlesOfParts>
  <Company>doempke+jones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Bauen nach anerkannten Regeln der Technik  Anmerkungen eines Prüfingenieurs</dc:title>
  <dc:creator>herr doempke</dc:creator>
  <cp:lastModifiedBy>Ralf Göppert</cp:lastModifiedBy>
  <cp:revision>388</cp:revision>
  <cp:lastPrinted>2016-12-06T11:31:33Z</cp:lastPrinted>
  <dcterms:created xsi:type="dcterms:W3CDTF">2004-03-13T11:07:12Z</dcterms:created>
  <dcterms:modified xsi:type="dcterms:W3CDTF">2020-10-09T12:07:00Z</dcterms:modified>
</cp:coreProperties>
</file>